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0063" cy="99822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7" autoAdjust="0"/>
    <p:restoredTop sz="94660"/>
  </p:normalViewPr>
  <p:slideViewPr>
    <p:cSldViewPr>
      <p:cViewPr varScale="1">
        <p:scale>
          <a:sx n="72" d="100"/>
          <a:sy n="72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BD1B03-32DC-4587-99EA-032F4B95BA57}" type="datetimeFigureOut">
              <a:rPr lang="vi-VN" smtClean="0"/>
              <a:pPr/>
              <a:t>11/02/2012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B80B8BF-A3EA-41FC-858D-C1E21D81CB37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BD1B03-32DC-4587-99EA-032F4B95BA57}" type="datetimeFigureOut">
              <a:rPr lang="vi-VN" smtClean="0"/>
              <a:pPr/>
              <a:t>11/02/2012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B80B8BF-A3EA-41FC-858D-C1E21D81CB37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BD1B03-32DC-4587-99EA-032F4B95BA57}" type="datetimeFigureOut">
              <a:rPr lang="vi-VN" smtClean="0"/>
              <a:pPr/>
              <a:t>11/02/2012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B80B8BF-A3EA-41FC-858D-C1E21D81CB37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BD1B03-32DC-4587-99EA-032F4B95BA57}" type="datetimeFigureOut">
              <a:rPr lang="vi-VN" smtClean="0"/>
              <a:pPr/>
              <a:t>11/02/2012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B80B8BF-A3EA-41FC-858D-C1E21D81CB37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BD1B03-32DC-4587-99EA-032F4B95BA57}" type="datetimeFigureOut">
              <a:rPr lang="vi-VN" smtClean="0"/>
              <a:pPr/>
              <a:t>11/02/2012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B80B8BF-A3EA-41FC-858D-C1E21D81CB37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BD1B03-32DC-4587-99EA-032F4B95BA57}" type="datetimeFigureOut">
              <a:rPr lang="vi-VN" smtClean="0"/>
              <a:pPr/>
              <a:t>11/02/2012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B80B8BF-A3EA-41FC-858D-C1E21D81CB37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BD1B03-32DC-4587-99EA-032F4B95BA57}" type="datetimeFigureOut">
              <a:rPr lang="vi-VN" smtClean="0"/>
              <a:pPr/>
              <a:t>11/02/2012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B80B8BF-A3EA-41FC-858D-C1E21D81CB37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BD1B03-32DC-4587-99EA-032F4B95BA57}" type="datetimeFigureOut">
              <a:rPr lang="vi-VN" smtClean="0"/>
              <a:pPr/>
              <a:t>11/02/2012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B80B8BF-A3EA-41FC-858D-C1E21D81CB37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BD1B03-32DC-4587-99EA-032F4B95BA57}" type="datetimeFigureOut">
              <a:rPr lang="vi-VN" smtClean="0"/>
              <a:pPr/>
              <a:t>11/02/2012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B80B8BF-A3EA-41FC-858D-C1E21D81CB37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BD1B03-32DC-4587-99EA-032F4B95BA57}" type="datetimeFigureOut">
              <a:rPr lang="vi-VN" smtClean="0"/>
              <a:pPr/>
              <a:t>11/02/2012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B80B8BF-A3EA-41FC-858D-C1E21D81CB37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BD1B03-32DC-4587-99EA-032F4B95BA57}" type="datetimeFigureOut">
              <a:rPr lang="vi-VN" smtClean="0"/>
              <a:pPr/>
              <a:t>11/02/2012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B80B8BF-A3EA-41FC-858D-C1E21D81CB37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 userDrawn="1"/>
        </p:nvCxnSpPr>
        <p:spPr>
          <a:xfrm>
            <a:off x="0" y="500042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3714744" y="6429396"/>
            <a:ext cx="5286380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Nhà</a:t>
            </a:r>
            <a:r>
              <a:rPr lang="en-US" sz="1200" b="1" baseline="0" dirty="0" smtClean="0">
                <a:solidFill>
                  <a:schemeClr val="tx2">
                    <a:lumMod val="75000"/>
                  </a:schemeClr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200" b="1" baseline="0" dirty="0" err="1" smtClean="0">
                <a:solidFill>
                  <a:schemeClr val="tx2">
                    <a:lumMod val="75000"/>
                  </a:schemeClr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phân</a:t>
            </a:r>
            <a:r>
              <a:rPr lang="en-US" sz="1200" b="1" baseline="0" dirty="0" smtClean="0">
                <a:solidFill>
                  <a:schemeClr val="tx2">
                    <a:lumMod val="75000"/>
                  </a:schemeClr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200" b="1" baseline="0" dirty="0" err="1" smtClean="0">
                <a:solidFill>
                  <a:schemeClr val="tx2">
                    <a:lumMod val="75000"/>
                  </a:schemeClr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phối</a:t>
            </a:r>
            <a:r>
              <a:rPr lang="en-US" sz="1200" b="1" baseline="0" dirty="0" smtClean="0">
                <a:solidFill>
                  <a:schemeClr val="tx2">
                    <a:lumMod val="75000"/>
                  </a:schemeClr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200" b="1" baseline="0" dirty="0" err="1" smtClean="0">
                <a:solidFill>
                  <a:schemeClr val="tx2">
                    <a:lumMod val="75000"/>
                  </a:schemeClr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sơn</a:t>
            </a:r>
            <a:r>
              <a:rPr lang="en-US" sz="1200" b="1" baseline="0" dirty="0" smtClean="0">
                <a:solidFill>
                  <a:schemeClr val="tx2">
                    <a:lumMod val="75000"/>
                  </a:schemeClr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200" b="1" baseline="0" dirty="0" err="1" smtClean="0">
                <a:solidFill>
                  <a:schemeClr val="tx2">
                    <a:lumMod val="75000"/>
                  </a:schemeClr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sửa</a:t>
            </a:r>
            <a:r>
              <a:rPr lang="en-US" sz="1200" b="1" baseline="0" dirty="0" smtClean="0">
                <a:solidFill>
                  <a:schemeClr val="tx2">
                    <a:lumMod val="75000"/>
                  </a:schemeClr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200" b="1" baseline="0" dirty="0" err="1" smtClean="0">
                <a:solidFill>
                  <a:schemeClr val="tx2">
                    <a:lumMod val="75000"/>
                  </a:schemeClr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Sikkens</a:t>
            </a:r>
            <a:r>
              <a:rPr lang="en-US" sz="1200" b="1" baseline="0" dirty="0" smtClean="0">
                <a:solidFill>
                  <a:schemeClr val="tx2">
                    <a:lumMod val="75000"/>
                  </a:schemeClr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200" b="1" baseline="0" dirty="0" err="1" smtClean="0">
                <a:solidFill>
                  <a:schemeClr val="tx2">
                    <a:lumMod val="75000"/>
                  </a:schemeClr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khu</a:t>
            </a:r>
            <a:r>
              <a:rPr lang="en-US" sz="1200" b="1" baseline="0" dirty="0" smtClean="0">
                <a:solidFill>
                  <a:schemeClr val="tx2">
                    <a:lumMod val="75000"/>
                  </a:schemeClr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200" b="1" baseline="0" dirty="0" err="1" smtClean="0">
                <a:solidFill>
                  <a:schemeClr val="tx2">
                    <a:lumMod val="75000"/>
                  </a:schemeClr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vực</a:t>
            </a:r>
            <a:r>
              <a:rPr lang="en-US" sz="1200" b="1" baseline="0" dirty="0" smtClean="0">
                <a:solidFill>
                  <a:schemeClr val="tx2">
                    <a:lumMod val="75000"/>
                  </a:schemeClr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200" b="1" baseline="0" dirty="0" err="1" smtClean="0">
                <a:solidFill>
                  <a:schemeClr val="tx2">
                    <a:lumMod val="75000"/>
                  </a:schemeClr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phía</a:t>
            </a:r>
            <a:r>
              <a:rPr lang="en-US" sz="1200" b="1" baseline="0" dirty="0" smtClean="0">
                <a:solidFill>
                  <a:schemeClr val="tx2">
                    <a:lumMod val="75000"/>
                  </a:schemeClr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200" b="1" baseline="0" dirty="0" err="1" smtClean="0">
                <a:solidFill>
                  <a:schemeClr val="tx2">
                    <a:lumMod val="75000"/>
                  </a:schemeClr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Bắc</a:t>
            </a:r>
            <a:r>
              <a:rPr lang="en-US" sz="1200" b="1" baseline="0" dirty="0" smtClean="0">
                <a:solidFill>
                  <a:schemeClr val="tx2">
                    <a:lumMod val="75000"/>
                  </a:schemeClr>
                </a:solidFill>
                <a:latin typeface="Trebuchet MS" pitchFamily="34" charset="0"/>
                <a:ea typeface="Tahoma" pitchFamily="34" charset="0"/>
                <a:cs typeface="Tahoma" pitchFamily="34" charset="0"/>
              </a:rPr>
              <a:t>!</a:t>
            </a:r>
            <a:endParaRPr lang="vi-VN" sz="1200" b="1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Picture 4" descr="Vietson Logo.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48768" y="48768"/>
            <a:ext cx="1456564" cy="35991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3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3.png"/><Relationship Id="rId2" Type="http://schemas.openxmlformats.org/officeDocument/2006/relationships/video" Target="file:///D:\USB\Dielove\T&#224;i%20li&#7879;u%20s&#417;n%20Sikken\Tai%20Lieu%20Goc\PowerPoint%2001\Videoclips\01%20cleaning.mpg" TargetMode="External"/><Relationship Id="rId1" Type="http://schemas.openxmlformats.org/officeDocument/2006/relationships/video" Target="file:///D:\USB\Dielove\T&#224;i%20li&#7879;u%20s&#417;n%20Sikken\Tai%20Lieu%20Goc\PowerPoint%2001\Videoclips\02%20degreasing.mpg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USB\Dielove\T&#224;i%20li&#7879;u%20s&#417;n%20Sikken\Tai%20Lieu%20Goc\PowerPoint%2001\Videoclips\03%20sanding%20P%20120.mpg" TargetMode="External"/><Relationship Id="rId6" Type="http://schemas.openxmlformats.org/officeDocument/2006/relationships/image" Target="../media/image3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6.png"/><Relationship Id="rId7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USB\Dielove\T&#224;i%20li&#7879;u%20s&#417;n%20Sikken\Tai%20Lieu%20Goc\PowerPoint%2001\Videoclips\06%20thinner%20test.mpg" TargetMode="External"/><Relationship Id="rId6" Type="http://schemas.openxmlformats.org/officeDocument/2006/relationships/image" Target="../media/image36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video" Target="file:///D:\USB\Dielove\T&#224;i%20li&#7879;u%20s&#417;n%20Sikken\Tai%20Lieu%20Goc\PowerPoint%2001\Videoclips\09%20epoxy%20IR%20drying.mpg" TargetMode="External"/><Relationship Id="rId1" Type="http://schemas.openxmlformats.org/officeDocument/2006/relationships/video" Target="file:///D:\USB\Dielove\T&#224;i%20li&#7879;u%20s&#417;n%20Sikken\Tai%20Lieu%20Goc\PowerPoint%2001\Videoclips\08%20epoxy%20application.mpg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video" Target="file:///D:\USB\Dielove\T&#224;i%20li&#7879;u%20s&#417;n%20Sikken\Tai%20Lieu%20Goc\PowerPoint%2001\Videoclips\09%20epoxy%20IR%20drying.mpg" TargetMode="External"/><Relationship Id="rId7" Type="http://schemas.openxmlformats.org/officeDocument/2006/relationships/image" Target="../media/image7.png"/><Relationship Id="rId2" Type="http://schemas.openxmlformats.org/officeDocument/2006/relationships/video" Target="file:///D:\USB\Dielove\T&#224;i%20li&#7879;u%20s&#417;n%20Sikken\Tai%20Lieu%20Goc\PowerPoint%2001\Videoclips\11%20putty%20application.mpg" TargetMode="External"/><Relationship Id="rId1" Type="http://schemas.openxmlformats.org/officeDocument/2006/relationships/video" Target="file:///D:\USB\Dielove\T&#224;i%20li&#7879;u%20s&#417;n%20Sikken\Tai%20Lieu%20Goc\PowerPoint%2001\Videoclips\10%20putty%20mixing.mpg" TargetMode="Externa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40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video" Target="file:///D:\USB\Dielove\T&#224;i%20li&#7879;u%20s&#417;n%20Sikken\Tai%20Lieu%20Goc\PowerPoint%2001\Videoclips\13%20putty%20sanding%20P220.mpg" TargetMode="External"/><Relationship Id="rId7" Type="http://schemas.openxmlformats.org/officeDocument/2006/relationships/image" Target="../media/image6.png"/><Relationship Id="rId2" Type="http://schemas.openxmlformats.org/officeDocument/2006/relationships/video" Target="file:///D:\USB\Dielove\T&#224;i%20li&#7879;u%20s&#417;n%20Sikken\Tai%20Lieu%20Goc\PowerPoint%2001\Videoclips\12%20putty%20sanding%20P%20120.mpg" TargetMode="External"/><Relationship Id="rId1" Type="http://schemas.openxmlformats.org/officeDocument/2006/relationships/video" Target="file:///D:\USB\Dielove\T&#224;i%20li&#7879;u%20s&#417;n%20Sikken\Tai%20Lieu%20Goc\PowerPoint%2001\Videoclips\14%20Putty%20sanding%20P%20320-2.mpg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4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video" Target="file:///D:\USB\Dielove\T&#224;i%20li&#7879;u%20s&#417;n%20Sikken\Tai%20Lieu%20Goc\PowerPoint%2001\Videoclips\09%20epoxy%20IR%20drying.mpg" TargetMode="External"/><Relationship Id="rId7" Type="http://schemas.openxmlformats.org/officeDocument/2006/relationships/image" Target="../media/image6.png"/><Relationship Id="rId2" Type="http://schemas.openxmlformats.org/officeDocument/2006/relationships/video" Target="file:///D:\USB\Dielove\T&#224;i%20li&#7879;u%20s&#417;n%20Sikken\Tai%20Lieu%20Goc\PowerPoint%2001\Videoclips\15%20filler%20application2.mpg" TargetMode="External"/><Relationship Id="rId1" Type="http://schemas.openxmlformats.org/officeDocument/2006/relationships/video" Target="file:///D:\USB\Dielove\T&#224;i%20li&#7879;u%20s&#417;n%20Sikken\Tai%20Lieu%20Goc\PowerPoint%2001\Videoclips\18b%20degrease%20before%20filler%20application.mpg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40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video" Target="file:///D:\USB\Dielove\T&#224;i%20li&#7879;u%20s&#417;n%20Sikken\Tai%20Lieu%20Goc\PowerPoint%2001\Videoclips\18%20%20degrease%20before%20topcoat%20application.mpg" TargetMode="External"/><Relationship Id="rId7" Type="http://schemas.openxmlformats.org/officeDocument/2006/relationships/image" Target="../media/image49.jpeg"/><Relationship Id="rId12" Type="http://schemas.openxmlformats.org/officeDocument/2006/relationships/image" Target="../media/image6.png"/><Relationship Id="rId2" Type="http://schemas.openxmlformats.org/officeDocument/2006/relationships/video" Target="file:///D:\USB\Dielove\T&#224;i%20li&#7879;u%20s&#417;n%20Sikken\Tai%20Lieu%20Goc\PowerPoint%2001\Videoclips\17%20filler%20sanding%20P%20400%20P%20500.mpg" TargetMode="External"/><Relationship Id="rId1" Type="http://schemas.openxmlformats.org/officeDocument/2006/relationships/video" Target="file:///D:\USB\Dielove\T&#224;i%20li&#7879;u%20s&#417;n%20Sikken\Tai%20Lieu%20Goc\PowerPoint%2001\Videoclips\16%20filler%20sanding%20P%20320.mpg" TargetMode="External"/><Relationship Id="rId6" Type="http://schemas.openxmlformats.org/officeDocument/2006/relationships/image" Target="../media/image48.jpeg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7.png"/><Relationship Id="rId4" Type="http://schemas.openxmlformats.org/officeDocument/2006/relationships/video" Target="file:///D:\USB\Dielove\T&#224;i%20li&#7879;u%20s&#417;n%20Sikken\Tai%20Lieu%20Goc\PowerPoint%2001\Videoclips\19%20%20tack%20rag%20before%20topcoat%20application.mpg" TargetMode="External"/><Relationship Id="rId9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jpeg"/><Relationship Id="rId4" Type="http://schemas.openxmlformats.org/officeDocument/2006/relationships/image" Target="../media/image8.png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22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7"/>
          <p:cNvSpPr>
            <a:spLocks noChangeArrowheads="1"/>
          </p:cNvSpPr>
          <p:nvPr/>
        </p:nvSpPr>
        <p:spPr bwMode="auto">
          <a:xfrm>
            <a:off x="0" y="543339"/>
            <a:ext cx="2133600" cy="6314661"/>
          </a:xfrm>
          <a:prstGeom prst="rect">
            <a:avLst/>
          </a:prstGeom>
          <a:solidFill>
            <a:srgbClr val="3366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5" name="AutoShape 88"/>
          <p:cNvSpPr>
            <a:spLocks noChangeArrowheads="1"/>
          </p:cNvSpPr>
          <p:nvPr/>
        </p:nvSpPr>
        <p:spPr bwMode="auto">
          <a:xfrm>
            <a:off x="2428860" y="1285860"/>
            <a:ext cx="6429420" cy="4500594"/>
          </a:xfrm>
          <a:prstGeom prst="bevel">
            <a:avLst>
              <a:gd name="adj" fmla="val 1704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vi-VN" sz="1400" b="1">
              <a:solidFill>
                <a:schemeClr val="bg1"/>
              </a:solidFill>
              <a:latin typeface="Garamond" pitchFamily="18" charset="0"/>
              <a:ea typeface="Gulim" pitchFamily="34" charset="-127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6000768"/>
            <a:ext cx="2143108" cy="158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143108" y="6000768"/>
            <a:ext cx="7000892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82"/>
          <p:cNvGrpSpPr>
            <a:grpSpLocks/>
          </p:cNvGrpSpPr>
          <p:nvPr/>
        </p:nvGrpSpPr>
        <p:grpSpPr bwMode="auto">
          <a:xfrm>
            <a:off x="2214546" y="571480"/>
            <a:ext cx="6786610" cy="642942"/>
            <a:chOff x="3744" y="2256"/>
            <a:chExt cx="1536" cy="370"/>
          </a:xfrm>
        </p:grpSpPr>
        <p:sp>
          <p:nvSpPr>
            <p:cNvPr id="12" name="AutoShape 83"/>
            <p:cNvSpPr>
              <a:spLocks noChangeArrowheads="1"/>
            </p:cNvSpPr>
            <p:nvPr/>
          </p:nvSpPr>
          <p:spPr bwMode="auto">
            <a:xfrm>
              <a:off x="3744" y="2256"/>
              <a:ext cx="1536" cy="370"/>
            </a:xfrm>
            <a:prstGeom prst="roundRect">
              <a:avLst>
                <a:gd name="adj" fmla="val 31250"/>
              </a:avLst>
            </a:prstGeom>
            <a:gradFill rotWithShape="0">
              <a:gsLst>
                <a:gs pos="0">
                  <a:srgbClr val="3399FF"/>
                </a:gs>
                <a:gs pos="100000">
                  <a:srgbClr val="3399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prstShdw prst="shdw18" dist="17961" dir="13500000">
                <a:srgbClr val="3399FF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endParaRPr lang="vi-VN"/>
            </a:p>
          </p:txBody>
        </p:sp>
        <p:sp>
          <p:nvSpPr>
            <p:cNvPr id="13" name="AutoShape 84"/>
            <p:cNvSpPr>
              <a:spLocks noChangeArrowheads="1"/>
            </p:cNvSpPr>
            <p:nvPr/>
          </p:nvSpPr>
          <p:spPr bwMode="auto">
            <a:xfrm>
              <a:off x="3792" y="2304"/>
              <a:ext cx="1416" cy="240"/>
            </a:xfrm>
            <a:prstGeom prst="roundRect">
              <a:avLst>
                <a:gd name="adj" fmla="val 31250"/>
              </a:avLst>
            </a:prstGeom>
            <a:gradFill rotWithShape="0">
              <a:gsLst>
                <a:gs pos="0">
                  <a:srgbClr val="3399FF">
                    <a:gamma/>
                    <a:shade val="46275"/>
                    <a:invGamma/>
                  </a:srgbClr>
                </a:gs>
                <a:gs pos="100000">
                  <a:srgbClr val="3399FF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rgbClr val="3399FF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algn="ctr" latinLnBrk="1"/>
              <a:r>
                <a:rPr kumimoji="1" lang="en-US" altLang="ko-KR" sz="1800" b="1" dirty="0" smtClean="0">
                  <a:solidFill>
                    <a:srgbClr val="FFFF00"/>
                  </a:solidFill>
                  <a:latin typeface="Arial" charset="0"/>
                  <a:ea typeface="Gulim" pitchFamily="34" charset="-127"/>
                </a:rPr>
                <a:t>CHUẨN BỊ BỀ MẶT BẰNG PHƯƠNG PHÁP CHÀ KHÔ</a:t>
              </a:r>
              <a:endParaRPr kumimoji="1" lang="en-US" altLang="ko-KR" sz="1800" b="1" i="1" dirty="0">
                <a:solidFill>
                  <a:srgbClr val="FFFF00"/>
                </a:solidFill>
                <a:latin typeface="Arial" charset="0"/>
                <a:ea typeface="Gulim" pitchFamily="34" charset="-127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 rot="16200000">
            <a:off x="-1935478" y="3065159"/>
            <a:ext cx="5572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</a:rPr>
              <a:t>DRY SANDING SYSTEMS</a:t>
            </a:r>
            <a:endParaRPr lang="vi-VN" sz="3200" b="1" dirty="0">
              <a:solidFill>
                <a:schemeClr val="bg1"/>
              </a:solidFill>
            </a:endParaRPr>
          </a:p>
        </p:txBody>
      </p:sp>
      <p:sp>
        <p:nvSpPr>
          <p:cNvPr id="16" name="Text Box 81"/>
          <p:cNvSpPr txBox="1">
            <a:spLocks noChangeArrowheads="1"/>
          </p:cNvSpPr>
          <p:nvPr/>
        </p:nvSpPr>
        <p:spPr bwMode="auto">
          <a:xfrm>
            <a:off x="199322" y="6286520"/>
            <a:ext cx="15151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dirty="0">
                <a:latin typeface=".VnAvant" pitchFamily="34" charset="0"/>
              </a:rPr>
              <a:t>   </a:t>
            </a:r>
            <a:r>
              <a:rPr lang="en-US" sz="1400" dirty="0" smtClean="0">
                <a:solidFill>
                  <a:schemeClr val="bg1"/>
                </a:solidFill>
                <a:latin typeface="Lucida Sans Unicode" pitchFamily="34" charset="0"/>
              </a:rPr>
              <a:t>Prepared </a:t>
            </a:r>
            <a:r>
              <a:rPr lang="en-US" sz="1400" dirty="0">
                <a:solidFill>
                  <a:schemeClr val="bg1"/>
                </a:solidFill>
                <a:latin typeface="Lucida Sans Unicode" pitchFamily="34" charset="0"/>
              </a:rPr>
              <a:t>by</a:t>
            </a:r>
          </a:p>
          <a:p>
            <a:pPr algn="ctr"/>
            <a:r>
              <a:rPr lang="en-US" sz="1400" dirty="0" err="1" smtClean="0">
                <a:solidFill>
                  <a:schemeClr val="bg1"/>
                </a:solidFill>
                <a:latin typeface="Lucida Sans Unicode" pitchFamily="34" charset="0"/>
              </a:rPr>
              <a:t>Vietson</a:t>
            </a:r>
            <a:r>
              <a:rPr lang="en-US" sz="1400" dirty="0" smtClean="0">
                <a:solidFill>
                  <a:schemeClr val="bg1"/>
                </a:solidFill>
                <a:latin typeface="Lucida Sans Unicode" pitchFamily="34" charset="0"/>
              </a:rPr>
              <a:t> team       </a:t>
            </a: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214686"/>
            <a:ext cx="18859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643050"/>
            <a:ext cx="15716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3143248"/>
            <a:ext cx="242887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Rectangle 21"/>
          <p:cNvSpPr/>
          <p:nvPr/>
        </p:nvSpPr>
        <p:spPr>
          <a:xfrm>
            <a:off x="2143108" y="6072206"/>
            <a:ext cx="7000892" cy="7857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3" name="TextBox 22"/>
          <p:cNvSpPr txBox="1"/>
          <p:nvPr/>
        </p:nvSpPr>
        <p:spPr>
          <a:xfrm>
            <a:off x="2214546" y="6085663"/>
            <a:ext cx="6929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`</a:t>
            </a:r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CÔNG TY CỔ PHẦN CÔNG NGHỆ VIỆT SƠN</a:t>
            </a:r>
          </a:p>
          <a:p>
            <a:pPr algn="ctr"/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Add: P806, </a:t>
            </a:r>
            <a:r>
              <a:rPr lang="en-US" sz="12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nhà</a:t>
            </a:r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N01, Trần </a:t>
            </a:r>
            <a:r>
              <a:rPr lang="en-US" sz="12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Quý</a:t>
            </a:r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2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Kiên</a:t>
            </a:r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2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Dịch</a:t>
            </a:r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2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Vọng</a:t>
            </a:r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12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Cầu</a:t>
            </a:r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2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Giấy</a:t>
            </a:r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12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Hà</a:t>
            </a:r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2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Nội</a:t>
            </a:r>
            <a:endParaRPr lang="en-US" sz="12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Tel: (+84-4) </a:t>
            </a:r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6268 0123     </a:t>
            </a:r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Fax: (+84-4) </a:t>
            </a:r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6269 0123    </a:t>
            </a:r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Email: </a:t>
            </a:r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hanm@carcare.com.vn</a:t>
            </a:r>
            <a:endParaRPr lang="vi-VN" sz="1200" dirty="0"/>
          </a:p>
        </p:txBody>
      </p:sp>
      <p:sp>
        <p:nvSpPr>
          <p:cNvPr id="24" name="TextBox 23"/>
          <p:cNvSpPr txBox="1"/>
          <p:nvPr/>
        </p:nvSpPr>
        <p:spPr>
          <a:xfrm>
            <a:off x="2071670" y="120827"/>
            <a:ext cx="7072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</a:rPr>
              <a:t>Nhà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</a:rPr>
              <a:t>phân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</a:rPr>
              <a:t>phối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</a:rPr>
              <a:t>sơn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</a:rPr>
              <a:t>sửa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</a:rPr>
              <a:t> SIKKENS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</a:rPr>
              <a:t>khu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</a:rPr>
              <a:t>vực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</a:rPr>
              <a:t>phía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</a:rPr>
              <a:t>Bắc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</a:rPr>
              <a:t>!</a:t>
            </a:r>
            <a:endParaRPr lang="vi-VN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9"/>
          <p:cNvSpPr>
            <a:spLocks noChangeArrowheads="1"/>
          </p:cNvSpPr>
          <p:nvPr/>
        </p:nvSpPr>
        <p:spPr bwMode="auto">
          <a:xfrm>
            <a:off x="1714480" y="0"/>
            <a:ext cx="7429520" cy="490330"/>
          </a:xfrm>
          <a:prstGeom prst="rect">
            <a:avLst/>
          </a:prstGeom>
          <a:gradFill rotWithShape="0">
            <a:gsLst>
              <a:gs pos="0">
                <a:srgbClr val="333399"/>
              </a:gs>
              <a:gs pos="50000">
                <a:srgbClr val="333399">
                  <a:gamma/>
                  <a:tint val="0"/>
                  <a:invGamma/>
                </a:srgbClr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/>
            <a:r>
              <a:rPr lang="en-US" sz="1400" b="1" dirty="0" smtClean="0"/>
              <a:t>7 – PHÂN LOẠI MÁY MÀI (</a:t>
            </a:r>
            <a:r>
              <a:rPr lang="en-US" sz="1400" b="1" dirty="0" err="1"/>
              <a:t>t</a:t>
            </a:r>
            <a:r>
              <a:rPr lang="en-US" sz="1400" b="1" dirty="0" err="1" smtClean="0"/>
              <a:t>iếp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theo</a:t>
            </a:r>
            <a:r>
              <a:rPr lang="en-US" sz="1400" b="1" dirty="0" smtClean="0"/>
              <a:t>)</a:t>
            </a:r>
            <a:endParaRPr lang="vi-VN" sz="1400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6334539"/>
            <a:ext cx="1785918" cy="523461"/>
            <a:chOff x="0" y="6334539"/>
            <a:chExt cx="1785918" cy="523461"/>
          </a:xfrm>
        </p:grpSpPr>
        <p:pic>
          <p:nvPicPr>
            <p:cNvPr id="7" name="Picture 2" descr="Unbenannt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6334539"/>
              <a:ext cx="1252538" cy="523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57290" y="6352113"/>
              <a:ext cx="428628" cy="505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" name="Group 18"/>
          <p:cNvGrpSpPr/>
          <p:nvPr/>
        </p:nvGrpSpPr>
        <p:grpSpPr>
          <a:xfrm>
            <a:off x="0" y="1028697"/>
            <a:ext cx="9144000" cy="5289553"/>
            <a:chOff x="0" y="1028697"/>
            <a:chExt cx="9144000" cy="5289553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6243638"/>
              <a:ext cx="9144000" cy="74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" name="Rectangle 2"/>
            <p:cNvSpPr txBox="1">
              <a:spLocks noChangeArrowheads="1"/>
            </p:cNvSpPr>
            <p:nvPr/>
          </p:nvSpPr>
          <p:spPr>
            <a:xfrm>
              <a:off x="36859" y="1028697"/>
              <a:ext cx="4678017" cy="542915"/>
            </a:xfrm>
            <a:prstGeom prst="rect">
              <a:avLst/>
            </a:prstGeom>
          </p:spPr>
          <p:txBody>
            <a:bodyPr/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MÁY</a:t>
              </a:r>
              <a:r>
                <a:rPr kumimoji="0" lang="en-US" sz="2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MÀI TÁC ĐỘNG QUĨ ĐẠO</a:t>
              </a:r>
              <a:endPara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10" name="Group 3"/>
            <p:cNvGrpSpPr>
              <a:grpSpLocks/>
            </p:cNvGrpSpPr>
            <p:nvPr/>
          </p:nvGrpSpPr>
          <p:grpSpPr bwMode="auto">
            <a:xfrm>
              <a:off x="1114428" y="2684478"/>
              <a:ext cx="3886200" cy="3030538"/>
              <a:chOff x="0" y="0"/>
              <a:chExt cx="2448" cy="2400"/>
            </a:xfrm>
          </p:grpSpPr>
          <p:pic>
            <p:nvPicPr>
              <p:cNvPr id="11" name="Picture 4" descr="05279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0" y="288"/>
                <a:ext cx="2448" cy="211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sp>
            <p:nvSpPr>
              <p:cNvPr id="12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48" cy="28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2400">
                    <a:latin typeface="Tahoma" pitchFamily="34" charset="0"/>
                  </a:rPr>
                  <a:t>Mài ma tít 2k P120</a:t>
                </a:r>
              </a:p>
            </p:txBody>
          </p:sp>
        </p:grpSp>
        <p:grpSp>
          <p:nvGrpSpPr>
            <p:cNvPr id="13" name="Group 6"/>
            <p:cNvGrpSpPr>
              <a:grpSpLocks/>
            </p:cNvGrpSpPr>
            <p:nvPr/>
          </p:nvGrpSpPr>
          <p:grpSpPr bwMode="auto">
            <a:xfrm>
              <a:off x="5257800" y="1600200"/>
              <a:ext cx="2819400" cy="2579688"/>
              <a:chOff x="0" y="0"/>
              <a:chExt cx="1776" cy="1625"/>
            </a:xfrm>
          </p:grpSpPr>
          <p:pic>
            <p:nvPicPr>
              <p:cNvPr id="14" name="Picture 7" descr="krassen4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288"/>
                <a:ext cx="1772" cy="1337"/>
              </a:xfrm>
              <a:prstGeom prst="rect">
                <a:avLst/>
              </a:prstGeom>
              <a:noFill/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</p:pic>
          <p:sp>
            <p:nvSpPr>
              <p:cNvPr id="15" name="Rectangle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76" cy="28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2400">
                    <a:latin typeface="Tahoma" pitchFamily="34" charset="0"/>
                  </a:rPr>
                  <a:t>Độ xước khi mài</a:t>
                </a:r>
              </a:p>
            </p:txBody>
          </p:sp>
        </p:grpSp>
        <p:grpSp>
          <p:nvGrpSpPr>
            <p:cNvPr id="16" name="Group 9"/>
            <p:cNvGrpSpPr>
              <a:grpSpLocks/>
            </p:cNvGrpSpPr>
            <p:nvPr/>
          </p:nvGrpSpPr>
          <p:grpSpPr bwMode="auto">
            <a:xfrm>
              <a:off x="5638800" y="4343400"/>
              <a:ext cx="1981200" cy="1752600"/>
              <a:chOff x="0" y="0"/>
              <a:chExt cx="1248" cy="1104"/>
            </a:xfrm>
          </p:grpSpPr>
          <p:pic>
            <p:nvPicPr>
              <p:cNvPr id="17" name="Picture 10"/>
              <p:cNvPicPr>
                <a:picLocks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0" y="288"/>
                <a:ext cx="1248" cy="81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sp>
            <p:nvSpPr>
              <p:cNvPr id="18" name="Rectangle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8" cy="288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2400">
                    <a:latin typeface="Tahoma" pitchFamily="34" charset="0"/>
                  </a:rPr>
                  <a:t>Cơ chế mài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243638"/>
            <a:ext cx="9144000" cy="7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69"/>
          <p:cNvSpPr>
            <a:spLocks noChangeArrowheads="1"/>
          </p:cNvSpPr>
          <p:nvPr/>
        </p:nvSpPr>
        <p:spPr bwMode="auto">
          <a:xfrm>
            <a:off x="1714480" y="0"/>
            <a:ext cx="7429520" cy="490330"/>
          </a:xfrm>
          <a:prstGeom prst="rect">
            <a:avLst/>
          </a:prstGeom>
          <a:gradFill rotWithShape="0">
            <a:gsLst>
              <a:gs pos="0">
                <a:srgbClr val="333399"/>
              </a:gs>
              <a:gs pos="50000">
                <a:srgbClr val="333399">
                  <a:gamma/>
                  <a:tint val="0"/>
                  <a:invGamma/>
                </a:srgbClr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/>
            <a:r>
              <a:rPr lang="en-US" sz="1400" b="1" dirty="0"/>
              <a:t>8</a:t>
            </a:r>
            <a:r>
              <a:rPr lang="en-US" sz="1400" b="1" dirty="0" smtClean="0"/>
              <a:t> – TẨY SẠCH BỤI BẨN VÀ DẦU MỠ</a:t>
            </a:r>
            <a:endParaRPr lang="vi-VN" sz="1400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6334539"/>
            <a:ext cx="1785918" cy="523461"/>
            <a:chOff x="0" y="6334539"/>
            <a:chExt cx="1785918" cy="523461"/>
          </a:xfrm>
        </p:grpSpPr>
        <p:pic>
          <p:nvPicPr>
            <p:cNvPr id="7" name="Picture 2" descr="Unbenannt-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6334539"/>
              <a:ext cx="1252538" cy="523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357290" y="6352113"/>
              <a:ext cx="428628" cy="505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290622"/>
            <a:ext cx="4038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Dùng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giẻ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với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nước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xà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phòng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rửa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sạch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bụi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bẩn,bùn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đất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16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16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16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Dùng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dung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dịch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làm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sạch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bề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mặt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tẩy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sạch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dầu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mỡ,nhựa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đường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02 degreasing.mpg">
            <a:hlinkClick r:id="" action="ppaction://media"/>
          </p:cNvPr>
          <p:cNvPicPr>
            <a:picLocks noGrp="1" noRot="1" noChangeAspect="1"/>
          </p:cNvPicPr>
          <p:nvPr>
            <p:ph sz="quarter" idx="4294967295"/>
            <a:videoFile r:link="rId1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5410200" y="3652822"/>
            <a:ext cx="3352800" cy="2057400"/>
          </a:xfrm>
          <a:prstGeom prst="rect">
            <a:avLst/>
          </a:prstGeom>
        </p:spPr>
      </p:pic>
      <p:pic>
        <p:nvPicPr>
          <p:cNvPr id="11" name="01 cleaning.mp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10200" y="1214422"/>
            <a:ext cx="3352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AutoShape 7"/>
          <p:cNvSpPr>
            <a:spLocks noChangeArrowheads="1"/>
          </p:cNvSpPr>
          <p:nvPr/>
        </p:nvSpPr>
        <p:spPr bwMode="auto">
          <a:xfrm rot="10800000">
            <a:off x="357158" y="3224213"/>
            <a:ext cx="3886200" cy="419100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CC99FF">
                  <a:gamma/>
                  <a:tint val="0"/>
                  <a:invGamma/>
                </a:srgbClr>
              </a:gs>
              <a:gs pos="100000">
                <a:srgbClr val="CC99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vi-VN"/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 rot="5400000">
            <a:off x="3071802" y="3000372"/>
            <a:ext cx="3886200" cy="419100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CC99FF">
                  <a:gamma/>
                  <a:tint val="0"/>
                  <a:invGamma/>
                </a:srgbClr>
              </a:gs>
              <a:gs pos="100000">
                <a:srgbClr val="CC99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vi-V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vide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9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43638"/>
            <a:ext cx="9144000" cy="7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9"/>
          <p:cNvSpPr>
            <a:spLocks noChangeArrowheads="1"/>
          </p:cNvSpPr>
          <p:nvPr/>
        </p:nvSpPr>
        <p:spPr bwMode="auto">
          <a:xfrm>
            <a:off x="1714480" y="0"/>
            <a:ext cx="7429520" cy="490330"/>
          </a:xfrm>
          <a:prstGeom prst="rect">
            <a:avLst/>
          </a:prstGeom>
          <a:gradFill rotWithShape="0">
            <a:gsLst>
              <a:gs pos="0">
                <a:srgbClr val="333399"/>
              </a:gs>
              <a:gs pos="50000">
                <a:srgbClr val="333399">
                  <a:gamma/>
                  <a:tint val="0"/>
                  <a:invGamma/>
                </a:srgbClr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/>
            <a:r>
              <a:rPr lang="en-US" sz="1400" b="1" dirty="0" smtClean="0"/>
              <a:t>9 – MÀI BÓC &amp; VÁT MÉP LỚP SƠN</a:t>
            </a:r>
            <a:endParaRPr lang="vi-VN" sz="1400" b="1" dirty="0"/>
          </a:p>
        </p:txBody>
      </p:sp>
      <p:grpSp>
        <p:nvGrpSpPr>
          <p:cNvPr id="8" name="Group 7"/>
          <p:cNvGrpSpPr/>
          <p:nvPr/>
        </p:nvGrpSpPr>
        <p:grpSpPr>
          <a:xfrm>
            <a:off x="0" y="6334539"/>
            <a:ext cx="1785918" cy="523461"/>
            <a:chOff x="0" y="6334539"/>
            <a:chExt cx="1785918" cy="523461"/>
          </a:xfrm>
        </p:grpSpPr>
        <p:pic>
          <p:nvPicPr>
            <p:cNvPr id="9" name="Picture 2" descr="Unbenannt-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6334539"/>
              <a:ext cx="1252538" cy="523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57290" y="6352113"/>
              <a:ext cx="428628" cy="505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642918"/>
            <a:ext cx="3571868" cy="107157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Dùng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máy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mài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tác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động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đơn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với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giấy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giáp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P80-P120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03 sanding P 120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500034" y="2000240"/>
            <a:ext cx="3071834" cy="190485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0" y="4147304"/>
            <a:ext cx="3714744" cy="140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1400" b="1" u="sng" dirty="0" err="1"/>
              <a:t>Chú</a:t>
            </a:r>
            <a:r>
              <a:rPr lang="en-US" sz="1400" b="1" u="sng" dirty="0"/>
              <a:t> ý: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1400" dirty="0" err="1"/>
              <a:t>Mài</a:t>
            </a:r>
            <a:r>
              <a:rPr lang="en-US" sz="1400" dirty="0"/>
              <a:t> </a:t>
            </a:r>
            <a:r>
              <a:rPr lang="en-US" sz="1400" dirty="0" err="1"/>
              <a:t>gọn</a:t>
            </a:r>
            <a:r>
              <a:rPr lang="en-US" sz="1400" dirty="0"/>
              <a:t> </a:t>
            </a:r>
            <a:r>
              <a:rPr lang="en-US" sz="1400" dirty="0" err="1"/>
              <a:t>trong</a:t>
            </a:r>
            <a:r>
              <a:rPr lang="en-US" sz="1400" dirty="0"/>
              <a:t> </a:t>
            </a:r>
            <a:r>
              <a:rPr lang="en-US" sz="1400" dirty="0" err="1"/>
              <a:t>vùng</a:t>
            </a:r>
            <a:r>
              <a:rPr lang="en-US" sz="1400" dirty="0"/>
              <a:t> </a:t>
            </a:r>
            <a:r>
              <a:rPr lang="en-US" sz="1400" dirty="0" err="1"/>
              <a:t>hư</a:t>
            </a:r>
            <a:r>
              <a:rPr lang="en-US" sz="1400" dirty="0"/>
              <a:t> </a:t>
            </a:r>
            <a:r>
              <a:rPr lang="en-US" sz="1400" dirty="0" err="1"/>
              <a:t>hỏng</a:t>
            </a:r>
            <a:endParaRPr lang="en-US" sz="1400" dirty="0"/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1400" dirty="0" err="1"/>
              <a:t>Nghiêng</a:t>
            </a:r>
            <a:r>
              <a:rPr lang="en-US" sz="1400" dirty="0"/>
              <a:t> </a:t>
            </a:r>
            <a:r>
              <a:rPr lang="en-US" sz="1400" dirty="0" err="1"/>
              <a:t>máy</a:t>
            </a:r>
            <a:r>
              <a:rPr lang="en-US" sz="1400" dirty="0"/>
              <a:t> 25</a:t>
            </a:r>
            <a:r>
              <a:rPr lang="en-US" sz="1400" baseline="30000" dirty="0"/>
              <a:t>o</a:t>
            </a:r>
            <a:endParaRPr lang="en-US" sz="1400" dirty="0"/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n-US" sz="1400" dirty="0" err="1"/>
              <a:t>Không</a:t>
            </a:r>
            <a:r>
              <a:rPr lang="en-US" sz="1400" dirty="0"/>
              <a:t> </a:t>
            </a:r>
            <a:r>
              <a:rPr lang="en-US" sz="1400" dirty="0" err="1"/>
              <a:t>mài</a:t>
            </a:r>
            <a:r>
              <a:rPr lang="en-US" sz="1400" dirty="0"/>
              <a:t> </a:t>
            </a:r>
            <a:r>
              <a:rPr lang="en-US" sz="1400" dirty="0" err="1"/>
              <a:t>lâu</a:t>
            </a:r>
            <a:r>
              <a:rPr lang="en-US" sz="1400" dirty="0"/>
              <a:t> 1 </a:t>
            </a:r>
            <a:r>
              <a:rPr lang="en-US" sz="1400" dirty="0" err="1"/>
              <a:t>chỗ</a:t>
            </a:r>
            <a:r>
              <a:rPr lang="en-US" sz="1400" dirty="0"/>
              <a:t> </a:t>
            </a:r>
            <a:r>
              <a:rPr lang="en-US" sz="1400" dirty="0" err="1"/>
              <a:t>tránh</a:t>
            </a:r>
            <a:r>
              <a:rPr lang="en-US" sz="1400" dirty="0"/>
              <a:t> </a:t>
            </a:r>
            <a:r>
              <a:rPr lang="en-US" sz="1400" dirty="0" err="1"/>
              <a:t>phátsinh</a:t>
            </a:r>
            <a:r>
              <a:rPr lang="en-US" sz="1400" dirty="0"/>
              <a:t> </a:t>
            </a:r>
            <a:r>
              <a:rPr lang="en-US" sz="1400" dirty="0" err="1"/>
              <a:t>nhiệt</a:t>
            </a:r>
            <a:endParaRPr lang="en-US" sz="1400" dirty="0"/>
          </a:p>
          <a:p>
            <a:endParaRPr lang="vi-VN" sz="1400" dirty="0"/>
          </a:p>
        </p:txBody>
      </p:sp>
      <p:cxnSp>
        <p:nvCxnSpPr>
          <p:cNvPr id="15" name="Straight Connector 14"/>
          <p:cNvCxnSpPr/>
          <p:nvPr/>
        </p:nvCxnSpPr>
        <p:spPr>
          <a:xfrm rot="5400000">
            <a:off x="1643042" y="3357562"/>
            <a:ext cx="5715040" cy="1588"/>
          </a:xfrm>
          <a:prstGeom prst="line">
            <a:avLst/>
          </a:prstGeom>
          <a:ln w="3810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03 sanding P 120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5357818" y="571480"/>
            <a:ext cx="3467100" cy="2947988"/>
          </a:xfrm>
          <a:prstGeom prst="rect">
            <a:avLst/>
          </a:prstGeom>
        </p:spPr>
      </p:pic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4857752" y="3857628"/>
            <a:ext cx="4038600" cy="211455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Dùng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máy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mài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tác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động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đơn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với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giấy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giáp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P80-P120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1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Chú</a:t>
            </a:r>
            <a:r>
              <a:rPr kumimoji="0" lang="en-US" sz="1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ý: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q"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Mài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gọn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trong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vùng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hư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hỏng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q"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Nghiêng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máy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25</a:t>
            </a:r>
            <a:r>
              <a:rPr kumimoji="0" lang="en-US" sz="1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Font typeface="Wingdings" pitchFamily="2" charset="2"/>
              <a:buChar char="q"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Không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mài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lâu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chỗ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tránh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phát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sinh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nhiệt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7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43638"/>
            <a:ext cx="9144000" cy="7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69"/>
          <p:cNvSpPr>
            <a:spLocks noChangeArrowheads="1"/>
          </p:cNvSpPr>
          <p:nvPr/>
        </p:nvSpPr>
        <p:spPr bwMode="auto">
          <a:xfrm>
            <a:off x="1714480" y="0"/>
            <a:ext cx="7429520" cy="490330"/>
          </a:xfrm>
          <a:prstGeom prst="rect">
            <a:avLst/>
          </a:prstGeom>
          <a:gradFill rotWithShape="0">
            <a:gsLst>
              <a:gs pos="0">
                <a:srgbClr val="333399"/>
              </a:gs>
              <a:gs pos="50000">
                <a:srgbClr val="333399">
                  <a:gamma/>
                  <a:tint val="0"/>
                  <a:invGamma/>
                </a:srgbClr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/>
            <a:r>
              <a:rPr lang="en-US" sz="1400" b="1" dirty="0" smtClean="0"/>
              <a:t>10 – KIỂM TRA NỀN SƠN</a:t>
            </a:r>
            <a:endParaRPr lang="vi-VN" sz="1400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6334539"/>
            <a:ext cx="1785918" cy="523461"/>
            <a:chOff x="0" y="6334539"/>
            <a:chExt cx="1785918" cy="523461"/>
          </a:xfrm>
        </p:grpSpPr>
        <p:pic>
          <p:nvPicPr>
            <p:cNvPr id="7" name="Picture 2" descr="Unbenannt-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6334539"/>
              <a:ext cx="1252538" cy="523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57290" y="6352113"/>
              <a:ext cx="428628" cy="505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5578457"/>
            <a:ext cx="2133600" cy="476250"/>
          </a:xfrm>
          <a:noFill/>
        </p:spPr>
        <p:txBody>
          <a:bodyPr/>
          <a:lstStyle/>
          <a:p>
            <a:fld id="{11349F43-BA2E-4F63-8DD7-6B7E10F435A9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457200" y="1928803"/>
            <a:ext cx="4038600" cy="64294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Dùng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giẻ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sạch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màu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trắng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với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chất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pha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sơn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để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kiểm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tra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nền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</a:rPr>
              <a:t>sơn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rebuchet MS" pitchFamily="34" charset="0"/>
            </a:endParaRPr>
          </a:p>
        </p:txBody>
      </p:sp>
      <p:pic>
        <p:nvPicPr>
          <p:cNvPr id="11" name="Picture 5" descr="Soft OE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3714752"/>
            <a:ext cx="3286148" cy="22686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" name="Picture 6" descr="Hard OE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728" y="3780398"/>
            <a:ext cx="3286148" cy="22203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3" name="06 thinner test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53000" y="928670"/>
            <a:ext cx="3265487" cy="267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Straight Connector 16"/>
          <p:cNvCxnSpPr/>
          <p:nvPr/>
        </p:nvCxnSpPr>
        <p:spPr>
          <a:xfrm>
            <a:off x="1357290" y="6072206"/>
            <a:ext cx="7000924" cy="1588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 flipH="1" flipV="1">
            <a:off x="5750727" y="3464719"/>
            <a:ext cx="5214974" cy="1588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10800000">
            <a:off x="4857752" y="857232"/>
            <a:ext cx="3500462" cy="1588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3429786" y="2285992"/>
            <a:ext cx="2856726" cy="794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10800000">
            <a:off x="1357290" y="3714752"/>
            <a:ext cx="3500462" cy="1588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214282" y="4929198"/>
            <a:ext cx="2286016" cy="1588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08 epoxy application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1214422"/>
            <a:ext cx="3352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09 epoxy IR drying.mp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572132" y="1285860"/>
            <a:ext cx="3352800" cy="2743200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42844" y="3957655"/>
            <a:ext cx="4352956" cy="2114551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Sơn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lót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chống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gỉ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Primer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Sufacer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EP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Dùng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súng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phun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bầu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trên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loại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1.2mm-1.5mm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với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áp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suất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3-4 bar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Phun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2-3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lượt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sơn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đơn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Thời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gian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chờ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giữa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các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lượt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là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5-10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phút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5357818" y="4214818"/>
            <a:ext cx="3500462" cy="15240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Dùng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đèn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sấy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với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nhiệt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độ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50</a:t>
            </a:r>
            <a:r>
              <a:rPr kumimoji="0" lang="en-US" sz="2400" b="0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trong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khoảng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8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phút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243638"/>
            <a:ext cx="9144000" cy="7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69"/>
          <p:cNvSpPr>
            <a:spLocks noChangeArrowheads="1"/>
          </p:cNvSpPr>
          <p:nvPr/>
        </p:nvSpPr>
        <p:spPr bwMode="auto">
          <a:xfrm>
            <a:off x="1714480" y="0"/>
            <a:ext cx="7429520" cy="490330"/>
          </a:xfrm>
          <a:prstGeom prst="rect">
            <a:avLst/>
          </a:prstGeom>
          <a:gradFill rotWithShape="0">
            <a:gsLst>
              <a:gs pos="0">
                <a:srgbClr val="333399"/>
              </a:gs>
              <a:gs pos="50000">
                <a:srgbClr val="333399">
                  <a:gamma/>
                  <a:tint val="0"/>
                  <a:invGamma/>
                </a:srgbClr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/>
            <a:r>
              <a:rPr lang="en-US" b="1" dirty="0" smtClean="0"/>
              <a:t>11 – PHUN VÀ SẤY KHÔ SƠN LÓT CHỐNG RỈ</a:t>
            </a:r>
            <a:endParaRPr lang="vi-VN" b="1" dirty="0"/>
          </a:p>
        </p:txBody>
      </p:sp>
      <p:grpSp>
        <p:nvGrpSpPr>
          <p:cNvPr id="10" name="Group 9"/>
          <p:cNvGrpSpPr/>
          <p:nvPr/>
        </p:nvGrpSpPr>
        <p:grpSpPr>
          <a:xfrm>
            <a:off x="0" y="6334539"/>
            <a:ext cx="1785918" cy="523461"/>
            <a:chOff x="0" y="6334539"/>
            <a:chExt cx="1785918" cy="523461"/>
          </a:xfrm>
        </p:grpSpPr>
        <p:pic>
          <p:nvPicPr>
            <p:cNvPr id="11" name="Picture 2" descr="Unbenannt-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6334539"/>
              <a:ext cx="1252538" cy="523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357290" y="6352113"/>
              <a:ext cx="428628" cy="505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4" name="Straight Connector 13"/>
          <p:cNvCxnSpPr/>
          <p:nvPr/>
        </p:nvCxnSpPr>
        <p:spPr>
          <a:xfrm rot="5400000">
            <a:off x="1928794" y="3357562"/>
            <a:ext cx="5715040" cy="158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0" y="785794"/>
            <a:ext cx="4714876" cy="357190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PHUN SƠN LÓT CHỐNG RỈ</a:t>
            </a:r>
            <a:endParaRPr lang="vi-VN" b="1" dirty="0"/>
          </a:p>
        </p:txBody>
      </p:sp>
      <p:sp>
        <p:nvSpPr>
          <p:cNvPr id="16" name="Rectangle 15"/>
          <p:cNvSpPr/>
          <p:nvPr/>
        </p:nvSpPr>
        <p:spPr>
          <a:xfrm>
            <a:off x="4857752" y="785794"/>
            <a:ext cx="4286248" cy="357190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SẤY KHÔ SƠN LÓT CHỐNG RỈ</a:t>
            </a:r>
            <a:endParaRPr lang="vi-VN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143240" y="1643050"/>
            <a:ext cx="2928958" cy="1143008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Sử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dụng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matit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2k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Trộn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đều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mait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với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đóng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rắn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trước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khi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bả</a:t>
            </a:r>
            <a:endParaRPr kumimoji="0" lang="en-US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Bả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đầy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vết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hư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hỏng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5" name="10 putty mixing.mpg">
            <a:hlinkClick r:id="" action="ppaction://media"/>
          </p:cNvPr>
          <p:cNvPicPr>
            <a:picLocks noGrp="1" noRot="1" noChangeAspect="1" noChangeArrowheads="1"/>
          </p:cNvPicPr>
          <p:nvPr>
            <p:ph sz="quarter" idx="4294967295"/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214282" y="642918"/>
            <a:ext cx="2582705" cy="2113122"/>
          </a:xfrm>
          <a:prstGeom prst="rect">
            <a:avLst/>
          </a:prstGeom>
        </p:spPr>
      </p:pic>
      <p:pic>
        <p:nvPicPr>
          <p:cNvPr id="6" name="11 putty application.mp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714356"/>
            <a:ext cx="257092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6"/>
          <p:cNvGrpSpPr/>
          <p:nvPr/>
        </p:nvGrpSpPr>
        <p:grpSpPr>
          <a:xfrm>
            <a:off x="0" y="6334539"/>
            <a:ext cx="1785918" cy="523461"/>
            <a:chOff x="0" y="6334539"/>
            <a:chExt cx="1785918" cy="523461"/>
          </a:xfrm>
        </p:grpSpPr>
        <p:pic>
          <p:nvPicPr>
            <p:cNvPr id="8" name="Picture 2" descr="Unbenannt-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6334539"/>
              <a:ext cx="1252538" cy="523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357290" y="6352113"/>
              <a:ext cx="428628" cy="505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243638"/>
            <a:ext cx="9144000" cy="7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69"/>
          <p:cNvSpPr>
            <a:spLocks noChangeArrowheads="1"/>
          </p:cNvSpPr>
          <p:nvPr/>
        </p:nvSpPr>
        <p:spPr bwMode="auto">
          <a:xfrm>
            <a:off x="1714480" y="0"/>
            <a:ext cx="7429520" cy="490330"/>
          </a:xfrm>
          <a:prstGeom prst="rect">
            <a:avLst/>
          </a:prstGeom>
          <a:gradFill rotWithShape="0">
            <a:gsLst>
              <a:gs pos="0">
                <a:srgbClr val="333399"/>
              </a:gs>
              <a:gs pos="50000">
                <a:srgbClr val="333399">
                  <a:gamma/>
                  <a:tint val="0"/>
                  <a:invGamma/>
                </a:srgbClr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/>
            <a:r>
              <a:rPr lang="en-US" b="1" dirty="0" smtClean="0"/>
              <a:t>12 – BẢ VÀ SẤY KHÔ MATÍT 2K</a:t>
            </a:r>
            <a:endParaRPr lang="vi-VN" b="1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0" y="3071810"/>
            <a:ext cx="9144000" cy="1588"/>
          </a:xfrm>
          <a:prstGeom prst="line">
            <a:avLst/>
          </a:prstGeom>
          <a:ln w="38100">
            <a:solidFill>
              <a:srgbClr val="7030A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09 epoxy IR drying.mpg">
            <a:hlinkClick r:id="" action="ppaction://media"/>
          </p:cNvPr>
          <p:cNvPicPr>
            <a:picLocks noRot="1" noChangeAspect="1" noChangeArrowheads="1"/>
          </p:cNvPicPr>
          <p:nvPr>
            <a:videoFile r:link="rId3"/>
          </p:nvPr>
        </p:nvPicPr>
        <p:blipFill>
          <a:blip r:embed="rId10" cstate="print"/>
          <a:srcRect/>
          <a:stretch>
            <a:fillRect/>
          </a:stretch>
        </p:blipFill>
        <p:spPr>
          <a:xfrm>
            <a:off x="3071802" y="3143248"/>
            <a:ext cx="3013836" cy="3013836"/>
          </a:xfrm>
          <a:prstGeom prst="rect">
            <a:avLst/>
          </a:prstGeom>
        </p:spPr>
      </p:pic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6357950" y="3857628"/>
            <a:ext cx="2786082" cy="15240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Dùng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đèn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sấy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với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nhiệt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độ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50</a:t>
            </a:r>
            <a:r>
              <a:rPr kumimoji="0" lang="en-US" sz="1400" b="1" i="0" u="none" strike="noStrike" kern="120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trong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khoảng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8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phút</a:t>
            </a:r>
            <a:endParaRPr kumimoji="0" lang="en-US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643306" y="857232"/>
            <a:ext cx="1857388" cy="428628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BẢ MA TÍT 2K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42844" y="4027008"/>
            <a:ext cx="2643206" cy="1071570"/>
            <a:chOff x="142844" y="4027008"/>
            <a:chExt cx="2643206" cy="1071570"/>
          </a:xfrm>
        </p:grpSpPr>
        <p:sp>
          <p:nvSpPr>
            <p:cNvPr id="17" name="Rectangle 16"/>
            <p:cNvSpPr/>
            <p:nvPr/>
          </p:nvSpPr>
          <p:spPr>
            <a:xfrm>
              <a:off x="142844" y="4286256"/>
              <a:ext cx="2214578" cy="571504"/>
            </a:xfrm>
            <a:prstGeom prst="rect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SẤY KHÔ MA TÍT 2K</a:t>
              </a:r>
            </a:p>
          </p:txBody>
        </p:sp>
        <p:sp>
          <p:nvSpPr>
            <p:cNvPr id="18" name="Isosceles Triangle 17"/>
            <p:cNvSpPr/>
            <p:nvPr/>
          </p:nvSpPr>
          <p:spPr>
            <a:xfrm rot="5400000">
              <a:off x="2035951" y="4348479"/>
              <a:ext cx="1071570" cy="42862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video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video>
              <p:cMediaNode>
                <p:cTn id="4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6334539"/>
            <a:ext cx="1785918" cy="523461"/>
            <a:chOff x="0" y="6334539"/>
            <a:chExt cx="1785918" cy="523461"/>
          </a:xfrm>
        </p:grpSpPr>
        <p:pic>
          <p:nvPicPr>
            <p:cNvPr id="5" name="Picture 2" descr="Unbenannt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6334539"/>
              <a:ext cx="1252538" cy="523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57290" y="6352113"/>
              <a:ext cx="428628" cy="505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243638"/>
            <a:ext cx="9144000" cy="7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69"/>
          <p:cNvSpPr>
            <a:spLocks noChangeArrowheads="1"/>
          </p:cNvSpPr>
          <p:nvPr/>
        </p:nvSpPr>
        <p:spPr bwMode="auto">
          <a:xfrm>
            <a:off x="1714480" y="0"/>
            <a:ext cx="7429520" cy="490330"/>
          </a:xfrm>
          <a:prstGeom prst="rect">
            <a:avLst/>
          </a:prstGeom>
          <a:gradFill rotWithShape="0">
            <a:gsLst>
              <a:gs pos="0">
                <a:srgbClr val="333399"/>
              </a:gs>
              <a:gs pos="50000">
                <a:srgbClr val="333399">
                  <a:gamma/>
                  <a:tint val="0"/>
                  <a:invGamma/>
                </a:srgbClr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/>
            <a:r>
              <a:rPr lang="en-US" b="1" dirty="0" smtClean="0"/>
              <a:t>13 – MÀI MATÍT 2K</a:t>
            </a:r>
            <a:endParaRPr lang="vi-VN" b="1" dirty="0"/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gray">
          <a:xfrm>
            <a:off x="1813240" y="3805298"/>
            <a:ext cx="748386" cy="366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 dirty="0">
                <a:solidFill>
                  <a:schemeClr val="bg1"/>
                </a:solidFill>
                <a:latin typeface="Verdana" pitchFamily="34" charset="0"/>
              </a:rPr>
              <a:t>Text</a:t>
            </a:r>
          </a:p>
        </p:txBody>
      </p:sp>
      <p:sp>
        <p:nvSpPr>
          <p:cNvPr id="15" name="Freeform 4"/>
          <p:cNvSpPr>
            <a:spLocks noEditPoints="1"/>
          </p:cNvSpPr>
          <p:nvPr/>
        </p:nvSpPr>
        <p:spPr bwMode="gray">
          <a:xfrm rot="20241944">
            <a:off x="1408269" y="2817145"/>
            <a:ext cx="6218734" cy="2473625"/>
          </a:xfrm>
          <a:custGeom>
            <a:avLst/>
            <a:gdLst/>
            <a:ahLst/>
            <a:cxnLst>
              <a:cxn ang="0">
                <a:pos x="1692" y="12"/>
              </a:cxn>
              <a:cxn ang="0">
                <a:pos x="1234" y="74"/>
              </a:cxn>
              <a:cxn ang="0">
                <a:pos x="828" y="182"/>
              </a:cxn>
              <a:cxn ang="0">
                <a:pos x="486" y="330"/>
              </a:cxn>
              <a:cxn ang="0">
                <a:pos x="226" y="510"/>
              </a:cxn>
              <a:cxn ang="0">
                <a:pos x="58" y="718"/>
              </a:cxn>
              <a:cxn ang="0">
                <a:pos x="0" y="944"/>
              </a:cxn>
              <a:cxn ang="0">
                <a:pos x="58" y="1170"/>
              </a:cxn>
              <a:cxn ang="0">
                <a:pos x="226" y="1378"/>
              </a:cxn>
              <a:cxn ang="0">
                <a:pos x="486" y="1558"/>
              </a:cxn>
              <a:cxn ang="0">
                <a:pos x="828" y="1706"/>
              </a:cxn>
              <a:cxn ang="0">
                <a:pos x="1234" y="1814"/>
              </a:cxn>
              <a:cxn ang="0">
                <a:pos x="1692" y="1876"/>
              </a:cxn>
              <a:cxn ang="0">
                <a:pos x="2186" y="1884"/>
              </a:cxn>
              <a:cxn ang="0">
                <a:pos x="2658" y="1840"/>
              </a:cxn>
              <a:cxn ang="0">
                <a:pos x="3084" y="1746"/>
              </a:cxn>
              <a:cxn ang="0">
                <a:pos x="3448" y="1612"/>
              </a:cxn>
              <a:cxn ang="0">
                <a:pos x="3738" y="1442"/>
              </a:cxn>
              <a:cxn ang="0">
                <a:pos x="3938" y="1242"/>
              </a:cxn>
              <a:cxn ang="0">
                <a:pos x="4034" y="1022"/>
              </a:cxn>
              <a:cxn ang="0">
                <a:pos x="4014" y="790"/>
              </a:cxn>
              <a:cxn ang="0">
                <a:pos x="3882" y="576"/>
              </a:cxn>
              <a:cxn ang="0">
                <a:pos x="3650" y="386"/>
              </a:cxn>
              <a:cxn ang="0">
                <a:pos x="3334" y="228"/>
              </a:cxn>
              <a:cxn ang="0">
                <a:pos x="2948" y="106"/>
              </a:cxn>
              <a:cxn ang="0">
                <a:pos x="2506" y="28"/>
              </a:cxn>
              <a:cxn ang="0">
                <a:pos x="2020" y="0"/>
              </a:cxn>
              <a:cxn ang="0">
                <a:pos x="1606" y="1736"/>
              </a:cxn>
              <a:cxn ang="0">
                <a:pos x="1164" y="1678"/>
              </a:cxn>
              <a:cxn ang="0">
                <a:pos x="776" y="1576"/>
              </a:cxn>
              <a:cxn ang="0">
                <a:pos x="458" y="1436"/>
              </a:cxn>
              <a:cxn ang="0">
                <a:pos x="224" y="1266"/>
              </a:cxn>
              <a:cxn ang="0">
                <a:pos x="88" y="1074"/>
              </a:cxn>
              <a:cxn ang="0">
                <a:pos x="68" y="864"/>
              </a:cxn>
              <a:cxn ang="0">
                <a:pos x="166" y="664"/>
              </a:cxn>
              <a:cxn ang="0">
                <a:pos x="370" y="486"/>
              </a:cxn>
              <a:cxn ang="0">
                <a:pos x="662" y="336"/>
              </a:cxn>
              <a:cxn ang="0">
                <a:pos x="1028" y="222"/>
              </a:cxn>
              <a:cxn ang="0">
                <a:pos x="1454" y="148"/>
              </a:cxn>
              <a:cxn ang="0">
                <a:pos x="1922" y="120"/>
              </a:cxn>
              <a:cxn ang="0">
                <a:pos x="2392" y="148"/>
              </a:cxn>
              <a:cxn ang="0">
                <a:pos x="2818" y="222"/>
              </a:cxn>
              <a:cxn ang="0">
                <a:pos x="3184" y="336"/>
              </a:cxn>
              <a:cxn ang="0">
                <a:pos x="3476" y="486"/>
              </a:cxn>
              <a:cxn ang="0">
                <a:pos x="3680" y="664"/>
              </a:cxn>
              <a:cxn ang="0">
                <a:pos x="3778" y="864"/>
              </a:cxn>
              <a:cxn ang="0">
                <a:pos x="3758" y="1074"/>
              </a:cxn>
              <a:cxn ang="0">
                <a:pos x="3622" y="1266"/>
              </a:cxn>
              <a:cxn ang="0">
                <a:pos x="3388" y="1436"/>
              </a:cxn>
              <a:cxn ang="0">
                <a:pos x="3070" y="1576"/>
              </a:cxn>
              <a:cxn ang="0">
                <a:pos x="2682" y="1678"/>
              </a:cxn>
              <a:cxn ang="0">
                <a:pos x="2240" y="1736"/>
              </a:cxn>
            </a:cxnLst>
            <a:rect l="0" t="0" r="r" b="b"/>
            <a:pathLst>
              <a:path w="4040" h="1888">
                <a:moveTo>
                  <a:pt x="2020" y="0"/>
                </a:moveTo>
                <a:lnTo>
                  <a:pt x="1854" y="4"/>
                </a:lnTo>
                <a:lnTo>
                  <a:pt x="1692" y="12"/>
                </a:lnTo>
                <a:lnTo>
                  <a:pt x="1534" y="28"/>
                </a:lnTo>
                <a:lnTo>
                  <a:pt x="1382" y="48"/>
                </a:lnTo>
                <a:lnTo>
                  <a:pt x="1234" y="74"/>
                </a:lnTo>
                <a:lnTo>
                  <a:pt x="1092" y="106"/>
                </a:lnTo>
                <a:lnTo>
                  <a:pt x="956" y="142"/>
                </a:lnTo>
                <a:lnTo>
                  <a:pt x="828" y="182"/>
                </a:lnTo>
                <a:lnTo>
                  <a:pt x="706" y="228"/>
                </a:lnTo>
                <a:lnTo>
                  <a:pt x="592" y="276"/>
                </a:lnTo>
                <a:lnTo>
                  <a:pt x="486" y="330"/>
                </a:lnTo>
                <a:lnTo>
                  <a:pt x="390" y="386"/>
                </a:lnTo>
                <a:lnTo>
                  <a:pt x="302" y="446"/>
                </a:lnTo>
                <a:lnTo>
                  <a:pt x="226" y="510"/>
                </a:lnTo>
                <a:lnTo>
                  <a:pt x="158" y="576"/>
                </a:lnTo>
                <a:lnTo>
                  <a:pt x="102" y="646"/>
                </a:lnTo>
                <a:lnTo>
                  <a:pt x="58" y="718"/>
                </a:lnTo>
                <a:lnTo>
                  <a:pt x="26" y="790"/>
                </a:lnTo>
                <a:lnTo>
                  <a:pt x="6" y="866"/>
                </a:lnTo>
                <a:lnTo>
                  <a:pt x="0" y="944"/>
                </a:lnTo>
                <a:lnTo>
                  <a:pt x="6" y="1022"/>
                </a:lnTo>
                <a:lnTo>
                  <a:pt x="26" y="1098"/>
                </a:lnTo>
                <a:lnTo>
                  <a:pt x="58" y="1170"/>
                </a:lnTo>
                <a:lnTo>
                  <a:pt x="102" y="1242"/>
                </a:lnTo>
                <a:lnTo>
                  <a:pt x="158" y="1312"/>
                </a:lnTo>
                <a:lnTo>
                  <a:pt x="226" y="1378"/>
                </a:lnTo>
                <a:lnTo>
                  <a:pt x="302" y="1442"/>
                </a:lnTo>
                <a:lnTo>
                  <a:pt x="390" y="1502"/>
                </a:lnTo>
                <a:lnTo>
                  <a:pt x="486" y="1558"/>
                </a:lnTo>
                <a:lnTo>
                  <a:pt x="592" y="1612"/>
                </a:lnTo>
                <a:lnTo>
                  <a:pt x="706" y="1660"/>
                </a:lnTo>
                <a:lnTo>
                  <a:pt x="828" y="1706"/>
                </a:lnTo>
                <a:lnTo>
                  <a:pt x="956" y="1746"/>
                </a:lnTo>
                <a:lnTo>
                  <a:pt x="1092" y="1782"/>
                </a:lnTo>
                <a:lnTo>
                  <a:pt x="1234" y="1814"/>
                </a:lnTo>
                <a:lnTo>
                  <a:pt x="1382" y="1840"/>
                </a:lnTo>
                <a:lnTo>
                  <a:pt x="1534" y="1860"/>
                </a:lnTo>
                <a:lnTo>
                  <a:pt x="1692" y="1876"/>
                </a:lnTo>
                <a:lnTo>
                  <a:pt x="1854" y="1884"/>
                </a:lnTo>
                <a:lnTo>
                  <a:pt x="2020" y="1888"/>
                </a:lnTo>
                <a:lnTo>
                  <a:pt x="2186" y="1884"/>
                </a:lnTo>
                <a:lnTo>
                  <a:pt x="2348" y="1876"/>
                </a:lnTo>
                <a:lnTo>
                  <a:pt x="2506" y="1860"/>
                </a:lnTo>
                <a:lnTo>
                  <a:pt x="2658" y="1840"/>
                </a:lnTo>
                <a:lnTo>
                  <a:pt x="2806" y="1814"/>
                </a:lnTo>
                <a:lnTo>
                  <a:pt x="2948" y="1782"/>
                </a:lnTo>
                <a:lnTo>
                  <a:pt x="3084" y="1746"/>
                </a:lnTo>
                <a:lnTo>
                  <a:pt x="3212" y="1706"/>
                </a:lnTo>
                <a:lnTo>
                  <a:pt x="3334" y="1660"/>
                </a:lnTo>
                <a:lnTo>
                  <a:pt x="3448" y="1612"/>
                </a:lnTo>
                <a:lnTo>
                  <a:pt x="3554" y="1558"/>
                </a:lnTo>
                <a:lnTo>
                  <a:pt x="3650" y="1502"/>
                </a:lnTo>
                <a:lnTo>
                  <a:pt x="3738" y="1442"/>
                </a:lnTo>
                <a:lnTo>
                  <a:pt x="3814" y="1378"/>
                </a:lnTo>
                <a:lnTo>
                  <a:pt x="3882" y="1312"/>
                </a:lnTo>
                <a:lnTo>
                  <a:pt x="3938" y="1242"/>
                </a:lnTo>
                <a:lnTo>
                  <a:pt x="3982" y="1170"/>
                </a:lnTo>
                <a:lnTo>
                  <a:pt x="4014" y="1098"/>
                </a:lnTo>
                <a:lnTo>
                  <a:pt x="4034" y="1022"/>
                </a:lnTo>
                <a:lnTo>
                  <a:pt x="4040" y="944"/>
                </a:lnTo>
                <a:lnTo>
                  <a:pt x="4034" y="866"/>
                </a:lnTo>
                <a:lnTo>
                  <a:pt x="4014" y="790"/>
                </a:lnTo>
                <a:lnTo>
                  <a:pt x="3982" y="718"/>
                </a:lnTo>
                <a:lnTo>
                  <a:pt x="3938" y="646"/>
                </a:lnTo>
                <a:lnTo>
                  <a:pt x="3882" y="576"/>
                </a:lnTo>
                <a:lnTo>
                  <a:pt x="3814" y="510"/>
                </a:lnTo>
                <a:lnTo>
                  <a:pt x="3738" y="446"/>
                </a:lnTo>
                <a:lnTo>
                  <a:pt x="3650" y="386"/>
                </a:lnTo>
                <a:lnTo>
                  <a:pt x="3554" y="330"/>
                </a:lnTo>
                <a:lnTo>
                  <a:pt x="3448" y="276"/>
                </a:lnTo>
                <a:lnTo>
                  <a:pt x="3334" y="228"/>
                </a:lnTo>
                <a:lnTo>
                  <a:pt x="3212" y="182"/>
                </a:lnTo>
                <a:lnTo>
                  <a:pt x="3084" y="142"/>
                </a:lnTo>
                <a:lnTo>
                  <a:pt x="2948" y="106"/>
                </a:lnTo>
                <a:lnTo>
                  <a:pt x="2806" y="74"/>
                </a:lnTo>
                <a:lnTo>
                  <a:pt x="2658" y="48"/>
                </a:lnTo>
                <a:lnTo>
                  <a:pt x="2506" y="28"/>
                </a:lnTo>
                <a:lnTo>
                  <a:pt x="2348" y="12"/>
                </a:lnTo>
                <a:lnTo>
                  <a:pt x="2186" y="4"/>
                </a:lnTo>
                <a:lnTo>
                  <a:pt x="2020" y="0"/>
                </a:lnTo>
                <a:close/>
                <a:moveTo>
                  <a:pt x="1922" y="1748"/>
                </a:moveTo>
                <a:lnTo>
                  <a:pt x="1762" y="1746"/>
                </a:lnTo>
                <a:lnTo>
                  <a:pt x="1606" y="1736"/>
                </a:lnTo>
                <a:lnTo>
                  <a:pt x="1454" y="1722"/>
                </a:lnTo>
                <a:lnTo>
                  <a:pt x="1306" y="1702"/>
                </a:lnTo>
                <a:lnTo>
                  <a:pt x="1164" y="1678"/>
                </a:lnTo>
                <a:lnTo>
                  <a:pt x="1028" y="1648"/>
                </a:lnTo>
                <a:lnTo>
                  <a:pt x="898" y="1614"/>
                </a:lnTo>
                <a:lnTo>
                  <a:pt x="776" y="1576"/>
                </a:lnTo>
                <a:lnTo>
                  <a:pt x="662" y="1532"/>
                </a:lnTo>
                <a:lnTo>
                  <a:pt x="554" y="1486"/>
                </a:lnTo>
                <a:lnTo>
                  <a:pt x="458" y="1436"/>
                </a:lnTo>
                <a:lnTo>
                  <a:pt x="370" y="1382"/>
                </a:lnTo>
                <a:lnTo>
                  <a:pt x="292" y="1326"/>
                </a:lnTo>
                <a:lnTo>
                  <a:pt x="224" y="1266"/>
                </a:lnTo>
                <a:lnTo>
                  <a:pt x="166" y="1204"/>
                </a:lnTo>
                <a:lnTo>
                  <a:pt x="122" y="1140"/>
                </a:lnTo>
                <a:lnTo>
                  <a:pt x="88" y="1074"/>
                </a:lnTo>
                <a:lnTo>
                  <a:pt x="68" y="1004"/>
                </a:lnTo>
                <a:lnTo>
                  <a:pt x="62" y="934"/>
                </a:lnTo>
                <a:lnTo>
                  <a:pt x="68" y="864"/>
                </a:lnTo>
                <a:lnTo>
                  <a:pt x="88" y="796"/>
                </a:lnTo>
                <a:lnTo>
                  <a:pt x="122" y="730"/>
                </a:lnTo>
                <a:lnTo>
                  <a:pt x="166" y="664"/>
                </a:lnTo>
                <a:lnTo>
                  <a:pt x="224" y="602"/>
                </a:lnTo>
                <a:lnTo>
                  <a:pt x="292" y="544"/>
                </a:lnTo>
                <a:lnTo>
                  <a:pt x="370" y="486"/>
                </a:lnTo>
                <a:lnTo>
                  <a:pt x="458" y="434"/>
                </a:lnTo>
                <a:lnTo>
                  <a:pt x="554" y="382"/>
                </a:lnTo>
                <a:lnTo>
                  <a:pt x="662" y="336"/>
                </a:lnTo>
                <a:lnTo>
                  <a:pt x="776" y="294"/>
                </a:lnTo>
                <a:lnTo>
                  <a:pt x="898" y="256"/>
                </a:lnTo>
                <a:lnTo>
                  <a:pt x="1028" y="222"/>
                </a:lnTo>
                <a:lnTo>
                  <a:pt x="1164" y="192"/>
                </a:lnTo>
                <a:lnTo>
                  <a:pt x="1306" y="166"/>
                </a:lnTo>
                <a:lnTo>
                  <a:pt x="1454" y="148"/>
                </a:lnTo>
                <a:lnTo>
                  <a:pt x="1606" y="132"/>
                </a:lnTo>
                <a:lnTo>
                  <a:pt x="1762" y="124"/>
                </a:lnTo>
                <a:lnTo>
                  <a:pt x="1922" y="120"/>
                </a:lnTo>
                <a:lnTo>
                  <a:pt x="2084" y="124"/>
                </a:lnTo>
                <a:lnTo>
                  <a:pt x="2240" y="132"/>
                </a:lnTo>
                <a:lnTo>
                  <a:pt x="2392" y="148"/>
                </a:lnTo>
                <a:lnTo>
                  <a:pt x="2540" y="166"/>
                </a:lnTo>
                <a:lnTo>
                  <a:pt x="2682" y="192"/>
                </a:lnTo>
                <a:lnTo>
                  <a:pt x="2818" y="222"/>
                </a:lnTo>
                <a:lnTo>
                  <a:pt x="2948" y="256"/>
                </a:lnTo>
                <a:lnTo>
                  <a:pt x="3070" y="294"/>
                </a:lnTo>
                <a:lnTo>
                  <a:pt x="3184" y="336"/>
                </a:lnTo>
                <a:lnTo>
                  <a:pt x="3292" y="382"/>
                </a:lnTo>
                <a:lnTo>
                  <a:pt x="3388" y="434"/>
                </a:lnTo>
                <a:lnTo>
                  <a:pt x="3476" y="486"/>
                </a:lnTo>
                <a:lnTo>
                  <a:pt x="3554" y="544"/>
                </a:lnTo>
                <a:lnTo>
                  <a:pt x="3622" y="602"/>
                </a:lnTo>
                <a:lnTo>
                  <a:pt x="3680" y="664"/>
                </a:lnTo>
                <a:lnTo>
                  <a:pt x="3724" y="730"/>
                </a:lnTo>
                <a:lnTo>
                  <a:pt x="3758" y="796"/>
                </a:lnTo>
                <a:lnTo>
                  <a:pt x="3778" y="864"/>
                </a:lnTo>
                <a:lnTo>
                  <a:pt x="3784" y="934"/>
                </a:lnTo>
                <a:lnTo>
                  <a:pt x="3778" y="1004"/>
                </a:lnTo>
                <a:lnTo>
                  <a:pt x="3758" y="1074"/>
                </a:lnTo>
                <a:lnTo>
                  <a:pt x="3724" y="1140"/>
                </a:lnTo>
                <a:lnTo>
                  <a:pt x="3680" y="1204"/>
                </a:lnTo>
                <a:lnTo>
                  <a:pt x="3622" y="1266"/>
                </a:lnTo>
                <a:lnTo>
                  <a:pt x="3554" y="1326"/>
                </a:lnTo>
                <a:lnTo>
                  <a:pt x="3476" y="1382"/>
                </a:lnTo>
                <a:lnTo>
                  <a:pt x="3388" y="1436"/>
                </a:lnTo>
                <a:lnTo>
                  <a:pt x="3292" y="1486"/>
                </a:lnTo>
                <a:lnTo>
                  <a:pt x="3184" y="1532"/>
                </a:lnTo>
                <a:lnTo>
                  <a:pt x="3070" y="1576"/>
                </a:lnTo>
                <a:lnTo>
                  <a:pt x="2948" y="1614"/>
                </a:lnTo>
                <a:lnTo>
                  <a:pt x="2818" y="1648"/>
                </a:lnTo>
                <a:lnTo>
                  <a:pt x="2682" y="1678"/>
                </a:lnTo>
                <a:lnTo>
                  <a:pt x="2540" y="1702"/>
                </a:lnTo>
                <a:lnTo>
                  <a:pt x="2392" y="1722"/>
                </a:lnTo>
                <a:lnTo>
                  <a:pt x="2240" y="1736"/>
                </a:lnTo>
                <a:lnTo>
                  <a:pt x="2084" y="1746"/>
                </a:lnTo>
                <a:lnTo>
                  <a:pt x="1922" y="1748"/>
                </a:ln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2353"/>
                  <a:invGamma/>
                  <a:alpha val="36000"/>
                </a:schemeClr>
              </a:gs>
              <a:gs pos="100000">
                <a:schemeClr val="bg2"/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vi-VN"/>
          </a:p>
        </p:txBody>
      </p:sp>
      <p:sp>
        <p:nvSpPr>
          <p:cNvPr id="16" name="Oval 5"/>
          <p:cNvSpPr>
            <a:spLocks noChangeArrowheads="1"/>
          </p:cNvSpPr>
          <p:nvPr/>
        </p:nvSpPr>
        <p:spPr bwMode="gray">
          <a:xfrm rot="20056323">
            <a:off x="4497388" y="2679451"/>
            <a:ext cx="1088562" cy="311025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17" name="Oval 6"/>
          <p:cNvSpPr>
            <a:spLocks noChangeArrowheads="1"/>
          </p:cNvSpPr>
          <p:nvPr/>
        </p:nvSpPr>
        <p:spPr bwMode="gray">
          <a:xfrm rot="20056323">
            <a:off x="7141038" y="2912720"/>
            <a:ext cx="1088562" cy="311025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18" name="Oval 7"/>
          <p:cNvSpPr>
            <a:spLocks noChangeArrowheads="1"/>
          </p:cNvSpPr>
          <p:nvPr/>
        </p:nvSpPr>
        <p:spPr bwMode="gray">
          <a:xfrm rot="20056323">
            <a:off x="3020053" y="5556437"/>
            <a:ext cx="1088562" cy="311025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19" name="Oval 8"/>
          <p:cNvSpPr>
            <a:spLocks noChangeArrowheads="1"/>
          </p:cNvSpPr>
          <p:nvPr/>
        </p:nvSpPr>
        <p:spPr bwMode="gray">
          <a:xfrm rot="20056323">
            <a:off x="5585949" y="4986223"/>
            <a:ext cx="1088562" cy="311025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20" name="Oval 9"/>
          <p:cNvSpPr>
            <a:spLocks noChangeArrowheads="1"/>
          </p:cNvSpPr>
          <p:nvPr/>
        </p:nvSpPr>
        <p:spPr bwMode="gray">
          <a:xfrm rot="20056323">
            <a:off x="2164755" y="4079066"/>
            <a:ext cx="1088562" cy="311025"/>
          </a:xfrm>
          <a:prstGeom prst="ellipse">
            <a:avLst/>
          </a:prstGeom>
          <a:gradFill rotWithShape="1">
            <a:gsLst>
              <a:gs pos="0">
                <a:srgbClr val="5F5F5F"/>
              </a:gs>
              <a:gs pos="100000">
                <a:srgbClr val="84A5CA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21" name="Oval 10"/>
          <p:cNvSpPr>
            <a:spLocks noChangeArrowheads="1"/>
          </p:cNvSpPr>
          <p:nvPr/>
        </p:nvSpPr>
        <p:spPr bwMode="gray">
          <a:xfrm>
            <a:off x="3886691" y="2057400"/>
            <a:ext cx="1166316" cy="1124228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vi-VN"/>
          </a:p>
        </p:txBody>
      </p:sp>
      <p:sp>
        <p:nvSpPr>
          <p:cNvPr id="22" name="Oval 11"/>
          <p:cNvSpPr>
            <a:spLocks noChangeArrowheads="1"/>
          </p:cNvSpPr>
          <p:nvPr/>
        </p:nvSpPr>
        <p:spPr bwMode="gray">
          <a:xfrm>
            <a:off x="1605895" y="3401937"/>
            <a:ext cx="1164697" cy="1124228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1373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vi-VN"/>
          </a:p>
        </p:txBody>
      </p:sp>
      <p:sp>
        <p:nvSpPr>
          <p:cNvPr id="23" name="Oval 12"/>
          <p:cNvSpPr>
            <a:spLocks noChangeArrowheads="1"/>
          </p:cNvSpPr>
          <p:nvPr/>
        </p:nvSpPr>
        <p:spPr bwMode="gray">
          <a:xfrm>
            <a:off x="2406117" y="4898747"/>
            <a:ext cx="1164697" cy="1124228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35686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vi-VN"/>
          </a:p>
        </p:txBody>
      </p:sp>
      <p:sp>
        <p:nvSpPr>
          <p:cNvPr id="24" name="Oval 13"/>
          <p:cNvSpPr>
            <a:spLocks noChangeArrowheads="1"/>
          </p:cNvSpPr>
          <p:nvPr/>
        </p:nvSpPr>
        <p:spPr bwMode="gray">
          <a:xfrm>
            <a:off x="4925037" y="4343113"/>
            <a:ext cx="1164697" cy="1124228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shade val="35686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vi-VN"/>
          </a:p>
        </p:txBody>
      </p:sp>
      <p:sp>
        <p:nvSpPr>
          <p:cNvPr id="25" name="Oval 14"/>
          <p:cNvSpPr>
            <a:spLocks noChangeArrowheads="1"/>
          </p:cNvSpPr>
          <p:nvPr/>
        </p:nvSpPr>
        <p:spPr bwMode="gray">
          <a:xfrm>
            <a:off x="6583798" y="2258271"/>
            <a:ext cx="1101521" cy="1125847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vi-VN" b="1"/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gray">
          <a:xfrm>
            <a:off x="1813240" y="3643314"/>
            <a:ext cx="7745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 dirty="0" err="1" smtClean="0">
                <a:solidFill>
                  <a:schemeClr val="bg1"/>
                </a:solidFill>
                <a:latin typeface="Verdana" pitchFamily="34" charset="0"/>
              </a:rPr>
              <a:t>Bột</a:t>
            </a:r>
            <a:r>
              <a:rPr lang="en-US" b="1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</a:p>
          <a:p>
            <a:pPr eaLnBrk="0" hangingPunct="0"/>
            <a:r>
              <a:rPr lang="en-US" b="1" dirty="0" smtClean="0">
                <a:solidFill>
                  <a:schemeClr val="bg1"/>
                </a:solidFill>
                <a:latin typeface="Verdana" pitchFamily="34" charset="0"/>
              </a:rPr>
              <a:t>than</a:t>
            </a:r>
            <a:endParaRPr lang="en-US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27" name="Text Box 16"/>
          <p:cNvSpPr txBox="1">
            <a:spLocks noChangeArrowheads="1"/>
          </p:cNvSpPr>
          <p:nvPr/>
        </p:nvSpPr>
        <p:spPr bwMode="gray">
          <a:xfrm>
            <a:off x="4163691" y="2460761"/>
            <a:ext cx="7136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 dirty="0" err="1" smtClean="0">
                <a:solidFill>
                  <a:schemeClr val="bg1"/>
                </a:solidFill>
                <a:latin typeface="Verdana" pitchFamily="34" charset="0"/>
              </a:rPr>
              <a:t>Mài</a:t>
            </a:r>
            <a:r>
              <a:rPr lang="en-US" b="1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</a:p>
          <a:p>
            <a:pPr eaLnBrk="0" hangingPunct="0"/>
            <a:r>
              <a:rPr lang="en-US" b="1" dirty="0" err="1" smtClean="0">
                <a:solidFill>
                  <a:schemeClr val="bg1"/>
                </a:solidFill>
                <a:latin typeface="Verdana" pitchFamily="34" charset="0"/>
              </a:rPr>
              <a:t>Thô</a:t>
            </a:r>
            <a:endParaRPr lang="en-US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28" name="Text Box 17"/>
          <p:cNvSpPr txBox="1">
            <a:spLocks noChangeArrowheads="1"/>
          </p:cNvSpPr>
          <p:nvPr/>
        </p:nvSpPr>
        <p:spPr bwMode="gray">
          <a:xfrm>
            <a:off x="6715140" y="2428868"/>
            <a:ext cx="100059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 dirty="0" err="1" smtClean="0">
                <a:solidFill>
                  <a:schemeClr val="bg1"/>
                </a:solidFill>
                <a:latin typeface="Verdana" pitchFamily="34" charset="0"/>
              </a:rPr>
              <a:t>Mài</a:t>
            </a:r>
            <a:r>
              <a:rPr lang="en-US" b="1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</a:p>
          <a:p>
            <a:pPr eaLnBrk="0" hangingPunct="0"/>
            <a:r>
              <a:rPr lang="en-US" b="1" dirty="0" err="1" smtClean="0">
                <a:solidFill>
                  <a:schemeClr val="bg1"/>
                </a:solidFill>
                <a:latin typeface="Verdana" pitchFamily="34" charset="0"/>
              </a:rPr>
              <a:t>Phẳng</a:t>
            </a:r>
            <a:endParaRPr lang="en-US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gray">
          <a:xfrm>
            <a:off x="5202037" y="4643446"/>
            <a:ext cx="75052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 dirty="0" err="1" smtClean="0">
                <a:solidFill>
                  <a:srgbClr val="FF0000"/>
                </a:solidFill>
                <a:latin typeface="Verdana" pitchFamily="34" charset="0"/>
              </a:rPr>
              <a:t>Mài</a:t>
            </a:r>
            <a:r>
              <a:rPr lang="en-US" b="1" dirty="0" smtClean="0">
                <a:solidFill>
                  <a:srgbClr val="FF0000"/>
                </a:solidFill>
                <a:latin typeface="Verdana" pitchFamily="34" charset="0"/>
              </a:rPr>
              <a:t> </a:t>
            </a:r>
          </a:p>
          <a:p>
            <a:pPr eaLnBrk="0" hangingPunct="0"/>
            <a:r>
              <a:rPr lang="en-US" b="1" dirty="0" err="1" smtClean="0">
                <a:solidFill>
                  <a:srgbClr val="FF0000"/>
                </a:solidFill>
                <a:latin typeface="Verdana" pitchFamily="34" charset="0"/>
              </a:rPr>
              <a:t>Tinh</a:t>
            </a:r>
            <a:endParaRPr lang="en-US" b="1" dirty="0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30" name="Text Box 19"/>
          <p:cNvSpPr txBox="1">
            <a:spLocks noChangeArrowheads="1"/>
          </p:cNvSpPr>
          <p:nvPr/>
        </p:nvSpPr>
        <p:spPr bwMode="gray">
          <a:xfrm>
            <a:off x="2571736" y="5072074"/>
            <a:ext cx="9172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b="1" dirty="0" err="1" smtClean="0">
                <a:solidFill>
                  <a:schemeClr val="bg1"/>
                </a:solidFill>
                <a:latin typeface="Verdana" pitchFamily="34" charset="0"/>
              </a:rPr>
              <a:t>Kiểm</a:t>
            </a:r>
            <a:r>
              <a:rPr lang="en-US" b="1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</a:p>
          <a:p>
            <a:pPr eaLnBrk="0" hangingPunct="0"/>
            <a:r>
              <a:rPr lang="en-US" b="1" dirty="0" err="1" smtClean="0">
                <a:solidFill>
                  <a:schemeClr val="bg1"/>
                </a:solidFill>
                <a:latin typeface="Verdana" pitchFamily="34" charset="0"/>
              </a:rPr>
              <a:t>tra</a:t>
            </a:r>
            <a:endParaRPr lang="en-US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31" name="Text Box 20"/>
          <p:cNvSpPr txBox="1">
            <a:spLocks noChangeArrowheads="1"/>
          </p:cNvSpPr>
          <p:nvPr/>
        </p:nvSpPr>
        <p:spPr bwMode="gray">
          <a:xfrm>
            <a:off x="3486580" y="3690284"/>
            <a:ext cx="2352071" cy="519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800" b="1" dirty="0" err="1" smtClean="0"/>
              <a:t>Mài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Matít</a:t>
            </a:r>
            <a:r>
              <a:rPr lang="en-US" sz="2800" b="1" dirty="0" smtClean="0"/>
              <a:t> 2K </a:t>
            </a:r>
            <a:endParaRPr lang="en-US" sz="2800" b="1" dirty="0"/>
          </a:p>
        </p:txBody>
      </p:sp>
      <p:sp>
        <p:nvSpPr>
          <p:cNvPr id="32" name="Line 21"/>
          <p:cNvSpPr>
            <a:spLocks noChangeShapeType="1"/>
          </p:cNvSpPr>
          <p:nvPr/>
        </p:nvSpPr>
        <p:spPr bwMode="gray">
          <a:xfrm>
            <a:off x="3071802" y="2428868"/>
            <a:ext cx="1231199" cy="130839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34" name="Text Box 23"/>
          <p:cNvSpPr txBox="1">
            <a:spLocks noChangeArrowheads="1"/>
          </p:cNvSpPr>
          <p:nvPr/>
        </p:nvSpPr>
        <p:spPr bwMode="gray">
          <a:xfrm>
            <a:off x="500034" y="2057400"/>
            <a:ext cx="278608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sz="1600" b="1" dirty="0" smtClean="0">
                <a:latin typeface="Verdana" pitchFamily="34" charset="0"/>
              </a:rPr>
              <a:t>Qui </a:t>
            </a:r>
            <a:r>
              <a:rPr lang="en-US" sz="1600" b="1" dirty="0" err="1" smtClean="0">
                <a:latin typeface="Verdana" pitchFamily="34" charset="0"/>
              </a:rPr>
              <a:t>trình</a:t>
            </a:r>
            <a:r>
              <a:rPr lang="en-US" sz="1600" b="1" dirty="0" smtClean="0">
                <a:latin typeface="Verdana" pitchFamily="34" charset="0"/>
              </a:rPr>
              <a:t> </a:t>
            </a:r>
            <a:r>
              <a:rPr lang="en-US" sz="1600" b="1" dirty="0" err="1" smtClean="0">
                <a:latin typeface="Verdana" pitchFamily="34" charset="0"/>
              </a:rPr>
              <a:t>mài</a:t>
            </a:r>
            <a:r>
              <a:rPr lang="en-US" sz="1600" b="1" dirty="0" smtClean="0">
                <a:latin typeface="Verdana" pitchFamily="34" charset="0"/>
              </a:rPr>
              <a:t> </a:t>
            </a:r>
            <a:r>
              <a:rPr lang="en-US" sz="1600" b="1" dirty="0" err="1" smtClean="0">
                <a:latin typeface="Verdana" pitchFamily="34" charset="0"/>
              </a:rPr>
              <a:t>Matit</a:t>
            </a:r>
            <a:r>
              <a:rPr lang="en-US" sz="1600" b="1" dirty="0" smtClean="0">
                <a:latin typeface="Verdana" pitchFamily="34" charset="0"/>
              </a:rPr>
              <a:t> 2K</a:t>
            </a:r>
            <a:endParaRPr lang="en-US" sz="1600" b="1" dirty="0">
              <a:latin typeface="Verdana" pitchFamily="34" charset="0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rot="10800000">
            <a:off x="642910" y="2428868"/>
            <a:ext cx="2428892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ular Callout 37"/>
          <p:cNvSpPr/>
          <p:nvPr/>
        </p:nvSpPr>
        <p:spPr>
          <a:xfrm>
            <a:off x="214282" y="2500306"/>
            <a:ext cx="1643074" cy="1000132"/>
          </a:xfrm>
          <a:prstGeom prst="wedgeRectCallout">
            <a:avLst>
              <a:gd name="adj1" fmla="val 35222"/>
              <a:gd name="adj2" fmla="val 7972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chemeClr val="tx1"/>
                </a:solidFill>
              </a:rPr>
              <a:t>Bôi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bột</a:t>
            </a:r>
            <a:r>
              <a:rPr lang="en-US" sz="1600" b="1" dirty="0" smtClean="0">
                <a:solidFill>
                  <a:schemeClr val="tx1"/>
                </a:solidFill>
              </a:rPr>
              <a:t> than </a:t>
            </a:r>
            <a:r>
              <a:rPr lang="en-US" sz="1600" b="1" dirty="0" err="1" smtClean="0">
                <a:solidFill>
                  <a:schemeClr val="tx1"/>
                </a:solidFill>
              </a:rPr>
              <a:t>để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kiểm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tra</a:t>
            </a:r>
            <a:endParaRPr lang="vi-VN" sz="1600" b="1" dirty="0">
              <a:solidFill>
                <a:schemeClr val="tx1"/>
              </a:solidFill>
            </a:endParaRPr>
          </a:p>
        </p:txBody>
      </p:sp>
      <p:sp>
        <p:nvSpPr>
          <p:cNvPr id="39" name="Rectangular Callout 38"/>
          <p:cNvSpPr/>
          <p:nvPr/>
        </p:nvSpPr>
        <p:spPr>
          <a:xfrm>
            <a:off x="2571736" y="642918"/>
            <a:ext cx="2000264" cy="1000132"/>
          </a:xfrm>
          <a:prstGeom prst="wedgeRectCallout">
            <a:avLst>
              <a:gd name="adj1" fmla="val 23873"/>
              <a:gd name="adj2" fmla="val 10887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chemeClr val="tx1"/>
                </a:solidFill>
              </a:rPr>
              <a:t>Dùng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cán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mày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tay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hoặc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máy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mài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quĩ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đạo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với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nhám</a:t>
            </a:r>
            <a:r>
              <a:rPr lang="en-US" sz="1600" b="1" dirty="0" smtClean="0">
                <a:solidFill>
                  <a:schemeClr val="tx1"/>
                </a:solidFill>
              </a:rPr>
              <a:t> P80</a:t>
            </a:r>
            <a:endParaRPr lang="vi-VN" sz="1600" b="1" dirty="0">
              <a:solidFill>
                <a:schemeClr val="tx1"/>
              </a:solidFill>
            </a:endParaRPr>
          </a:p>
        </p:txBody>
      </p:sp>
      <p:sp>
        <p:nvSpPr>
          <p:cNvPr id="40" name="Rectangular Callout 39"/>
          <p:cNvSpPr/>
          <p:nvPr/>
        </p:nvSpPr>
        <p:spPr>
          <a:xfrm>
            <a:off x="6429388" y="714356"/>
            <a:ext cx="2500330" cy="1000132"/>
          </a:xfrm>
          <a:prstGeom prst="wedgeRectCallout">
            <a:avLst>
              <a:gd name="adj1" fmla="val -8591"/>
              <a:gd name="adj2" fmla="val 11417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chemeClr val="tx1"/>
                </a:solidFill>
              </a:rPr>
              <a:t>Dùng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cán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mày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tay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hoặc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máy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mài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quĩ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đạo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với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nhám</a:t>
            </a:r>
            <a:r>
              <a:rPr lang="en-US" sz="1600" b="1" dirty="0" smtClean="0">
                <a:solidFill>
                  <a:schemeClr val="tx1"/>
                </a:solidFill>
              </a:rPr>
              <a:t> P120 ~ P180</a:t>
            </a:r>
            <a:endParaRPr lang="vi-VN" sz="1600" b="1" dirty="0">
              <a:solidFill>
                <a:schemeClr val="tx1"/>
              </a:solidFill>
            </a:endParaRPr>
          </a:p>
        </p:txBody>
      </p:sp>
      <p:sp>
        <p:nvSpPr>
          <p:cNvPr id="41" name="Rectangular Callout 40"/>
          <p:cNvSpPr/>
          <p:nvPr/>
        </p:nvSpPr>
        <p:spPr>
          <a:xfrm>
            <a:off x="6643670" y="5143512"/>
            <a:ext cx="2357486" cy="1000132"/>
          </a:xfrm>
          <a:prstGeom prst="wedgeRectCallout">
            <a:avLst>
              <a:gd name="adj1" fmla="val -73253"/>
              <a:gd name="adj2" fmla="val -7265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schemeClr val="tx1"/>
                </a:solidFill>
              </a:rPr>
              <a:t>Dùng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cán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mày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tác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động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kép</a:t>
            </a:r>
            <a:r>
              <a:rPr lang="en-US" sz="1600" b="1" dirty="0" smtClean="0">
                <a:solidFill>
                  <a:schemeClr val="tx1"/>
                </a:solidFill>
              </a:rPr>
              <a:t> + </a:t>
            </a:r>
            <a:r>
              <a:rPr lang="en-US" sz="1600" b="1" dirty="0" err="1" smtClean="0">
                <a:solidFill>
                  <a:schemeClr val="tx1"/>
                </a:solidFill>
              </a:rPr>
              <a:t>đệm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trung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en-US" sz="1600" b="1" dirty="0" err="1" smtClean="0">
                <a:solidFill>
                  <a:schemeClr val="tx1"/>
                </a:solidFill>
              </a:rPr>
              <a:t>gian</a:t>
            </a:r>
            <a:r>
              <a:rPr lang="en-US" sz="1600" b="1" dirty="0" smtClean="0">
                <a:solidFill>
                  <a:schemeClr val="tx1"/>
                </a:solidFill>
              </a:rPr>
              <a:t> + </a:t>
            </a:r>
            <a:r>
              <a:rPr lang="en-US" sz="1600" b="1" dirty="0" err="1" smtClean="0">
                <a:solidFill>
                  <a:schemeClr val="tx1"/>
                </a:solidFill>
              </a:rPr>
              <a:t>nhám</a:t>
            </a:r>
            <a:r>
              <a:rPr lang="en-US" sz="1600" b="1" dirty="0" smtClean="0">
                <a:solidFill>
                  <a:schemeClr val="tx1"/>
                </a:solidFill>
              </a:rPr>
              <a:t> P320 ~ P400</a:t>
            </a:r>
            <a:endParaRPr lang="vi-VN" sz="1600" b="1" dirty="0">
              <a:solidFill>
                <a:schemeClr val="tx1"/>
              </a:solidFill>
            </a:endParaRPr>
          </a:p>
        </p:txBody>
      </p:sp>
      <p:sp>
        <p:nvSpPr>
          <p:cNvPr id="42" name="8-Point Star 41"/>
          <p:cNvSpPr/>
          <p:nvPr/>
        </p:nvSpPr>
        <p:spPr>
          <a:xfrm>
            <a:off x="2071670" y="3000372"/>
            <a:ext cx="428628" cy="357190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vi-VN" dirty="0"/>
          </a:p>
        </p:txBody>
      </p:sp>
      <p:sp>
        <p:nvSpPr>
          <p:cNvPr id="43" name="8-Point Star 42"/>
          <p:cNvSpPr/>
          <p:nvPr/>
        </p:nvSpPr>
        <p:spPr>
          <a:xfrm>
            <a:off x="4286248" y="1714488"/>
            <a:ext cx="428628" cy="357190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vi-VN" dirty="0"/>
          </a:p>
        </p:txBody>
      </p:sp>
      <p:sp>
        <p:nvSpPr>
          <p:cNvPr id="44" name="8-Point Star 43"/>
          <p:cNvSpPr/>
          <p:nvPr/>
        </p:nvSpPr>
        <p:spPr>
          <a:xfrm>
            <a:off x="7500958" y="2071678"/>
            <a:ext cx="428628" cy="357190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vi-VN" dirty="0"/>
          </a:p>
        </p:txBody>
      </p:sp>
      <p:sp>
        <p:nvSpPr>
          <p:cNvPr id="45" name="8-Point Star 44"/>
          <p:cNvSpPr/>
          <p:nvPr/>
        </p:nvSpPr>
        <p:spPr>
          <a:xfrm>
            <a:off x="6000760" y="5214950"/>
            <a:ext cx="428628" cy="357190"/>
          </a:xfrm>
          <a:prstGeom prst="star8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vi-V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6334539"/>
            <a:ext cx="1785918" cy="523461"/>
            <a:chOff x="0" y="6334539"/>
            <a:chExt cx="1785918" cy="523461"/>
          </a:xfrm>
        </p:grpSpPr>
        <p:pic>
          <p:nvPicPr>
            <p:cNvPr id="5" name="Picture 2" descr="Unbenannt-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6334539"/>
              <a:ext cx="1252538" cy="523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357290" y="6352113"/>
              <a:ext cx="428628" cy="505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243638"/>
            <a:ext cx="9144000" cy="7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69"/>
          <p:cNvSpPr>
            <a:spLocks noChangeArrowheads="1"/>
          </p:cNvSpPr>
          <p:nvPr/>
        </p:nvSpPr>
        <p:spPr bwMode="auto">
          <a:xfrm>
            <a:off x="1714480" y="0"/>
            <a:ext cx="7429520" cy="490330"/>
          </a:xfrm>
          <a:prstGeom prst="rect">
            <a:avLst/>
          </a:prstGeom>
          <a:gradFill rotWithShape="0">
            <a:gsLst>
              <a:gs pos="0">
                <a:srgbClr val="333399"/>
              </a:gs>
              <a:gs pos="50000">
                <a:srgbClr val="333399">
                  <a:gamma/>
                  <a:tint val="0"/>
                  <a:invGamma/>
                </a:srgbClr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/>
            <a:r>
              <a:rPr lang="en-US" sz="1400" b="1" dirty="0" smtClean="0"/>
              <a:t>13 – MÀI MATÍT 2K (</a:t>
            </a:r>
            <a:r>
              <a:rPr lang="en-US" sz="1400" b="1" dirty="0" err="1" smtClean="0"/>
              <a:t>tiếp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theo</a:t>
            </a:r>
            <a:r>
              <a:rPr lang="en-US" sz="1400" b="1" dirty="0" smtClean="0"/>
              <a:t>)</a:t>
            </a:r>
            <a:endParaRPr lang="vi-VN" sz="1400" b="1" dirty="0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42844" y="642918"/>
            <a:ext cx="2895600" cy="1285884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Mài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thô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dùng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cán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mài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tay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hoặc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máy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mài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t/đ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quỹ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đạo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với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P80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Dùng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bột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than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để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kiểm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Chú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ý:mài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gọn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trong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vùng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matit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  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Vừa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mài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vừa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kiểm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sờ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tay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)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6000760" y="4776806"/>
            <a:ext cx="2971800" cy="12954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Dùng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bột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than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để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kiểm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Mài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mịn:dùng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cán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mài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tay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hoặc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máy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mài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t/đ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quỹ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đạo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với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P180-P240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Mài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ra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ngoài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mép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matit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1~3cm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6096000" y="642918"/>
            <a:ext cx="3048000" cy="1295399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Dùng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bột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than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để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kiểm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Mài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phẳng:dùng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cán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mài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tay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hoặc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máy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mài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t/đ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quỹ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đạo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với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P120-P150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Mài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gọn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trong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vùng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matit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gray">
          <a:xfrm>
            <a:off x="3759476" y="4058301"/>
            <a:ext cx="1548848" cy="579064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gray">
          <a:xfrm>
            <a:off x="3759476" y="3551620"/>
            <a:ext cx="1548848" cy="579064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gray">
          <a:xfrm>
            <a:off x="3759476" y="3044939"/>
            <a:ext cx="1548848" cy="579064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gray">
          <a:xfrm>
            <a:off x="3929058" y="3214686"/>
            <a:ext cx="120257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b="1" dirty="0" err="1" smtClean="0">
                <a:solidFill>
                  <a:schemeClr val="bg1"/>
                </a:solidFill>
              </a:rPr>
              <a:t>Mài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Phẳng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gray">
          <a:xfrm>
            <a:off x="4071934" y="3770277"/>
            <a:ext cx="10262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b="1" dirty="0" err="1" smtClean="0">
                <a:solidFill>
                  <a:schemeClr val="bg1"/>
                </a:solidFill>
              </a:rPr>
              <a:t>Mài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Tinh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gray">
          <a:xfrm>
            <a:off x="4071934" y="4276958"/>
            <a:ext cx="9909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b="1" dirty="0" err="1" smtClean="0">
                <a:solidFill>
                  <a:schemeClr val="bg1"/>
                </a:solidFill>
              </a:rPr>
              <a:t>Mài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Mịn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1" name="AutoShape 10"/>
          <p:cNvSpPr>
            <a:spLocks noChangeArrowheads="1"/>
          </p:cNvSpPr>
          <p:nvPr/>
        </p:nvSpPr>
        <p:spPr bwMode="gray">
          <a:xfrm rot="16200000">
            <a:off x="1445112" y="3412617"/>
            <a:ext cx="492815" cy="1954342"/>
          </a:xfrm>
          <a:prstGeom prst="leftArrow">
            <a:avLst>
              <a:gd name="adj1" fmla="val 65583"/>
              <a:gd name="adj2" fmla="val 65181"/>
            </a:avLst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22" name="AutoShape 15"/>
          <p:cNvSpPr>
            <a:spLocks noChangeArrowheads="1"/>
          </p:cNvSpPr>
          <p:nvPr/>
        </p:nvSpPr>
        <p:spPr bwMode="gray">
          <a:xfrm rot="16200000">
            <a:off x="7304494" y="1268010"/>
            <a:ext cx="489882" cy="1954342"/>
          </a:xfrm>
          <a:prstGeom prst="rightArrow">
            <a:avLst>
              <a:gd name="adj1" fmla="val 67750"/>
              <a:gd name="adj2" fmla="val 66167"/>
            </a:avLst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23" name="AutoShape 17"/>
          <p:cNvSpPr>
            <a:spLocks noChangeArrowheads="1"/>
          </p:cNvSpPr>
          <p:nvPr/>
        </p:nvSpPr>
        <p:spPr bwMode="gray">
          <a:xfrm rot="16200000">
            <a:off x="2515519" y="1056326"/>
            <a:ext cx="1619250" cy="506681"/>
          </a:xfrm>
          <a:prstGeom prst="upArrow">
            <a:avLst>
              <a:gd name="adj1" fmla="val 68380"/>
              <a:gd name="adj2" fmla="val 70833"/>
            </a:avLst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24" name="AutoShape 21"/>
          <p:cNvSpPr>
            <a:spLocks noChangeArrowheads="1"/>
          </p:cNvSpPr>
          <p:nvPr/>
        </p:nvSpPr>
        <p:spPr bwMode="gray">
          <a:xfrm rot="16200000">
            <a:off x="5153487" y="5133529"/>
            <a:ext cx="1622183" cy="499141"/>
          </a:xfrm>
          <a:prstGeom prst="downArrow">
            <a:avLst>
              <a:gd name="adj1" fmla="val 67093"/>
              <a:gd name="adj2" fmla="val 64051"/>
            </a:avLst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gray">
          <a:xfrm>
            <a:off x="3737532" y="2526810"/>
            <a:ext cx="1548848" cy="579064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26" name="Text Box 7"/>
          <p:cNvSpPr txBox="1">
            <a:spLocks noChangeArrowheads="1"/>
          </p:cNvSpPr>
          <p:nvPr/>
        </p:nvSpPr>
        <p:spPr bwMode="gray">
          <a:xfrm>
            <a:off x="4071934" y="2745467"/>
            <a:ext cx="9701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b="1" dirty="0" err="1" smtClean="0">
                <a:solidFill>
                  <a:schemeClr val="bg1"/>
                </a:solidFill>
              </a:rPr>
              <a:t>Mài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Thô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42844" y="571480"/>
            <a:ext cx="3143272" cy="15716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42844" y="4786322"/>
            <a:ext cx="3200400" cy="13716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Dùng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bột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than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để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kiểm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Mài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tinh:dùng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máy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mài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t/đ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kép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đệm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mút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với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P180-P240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Mài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ra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ngoài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mép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matit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3~5cm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Với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các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góc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cạnh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bađờ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xốc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dùng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giáp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mềm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786446" y="571480"/>
            <a:ext cx="3143272" cy="15716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0" name="Rectangle 29"/>
          <p:cNvSpPr/>
          <p:nvPr/>
        </p:nvSpPr>
        <p:spPr>
          <a:xfrm>
            <a:off x="5857884" y="4643446"/>
            <a:ext cx="3143272" cy="15716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1" name="Rectangle 30"/>
          <p:cNvSpPr/>
          <p:nvPr/>
        </p:nvSpPr>
        <p:spPr>
          <a:xfrm>
            <a:off x="142844" y="4572008"/>
            <a:ext cx="3143272" cy="15716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49" name="Bent-Up Arrow 48"/>
          <p:cNvSpPr/>
          <p:nvPr/>
        </p:nvSpPr>
        <p:spPr>
          <a:xfrm rot="5400000">
            <a:off x="4714876" y="4286256"/>
            <a:ext cx="928694" cy="1643074"/>
          </a:xfrm>
          <a:prstGeom prst="bentUpArrow">
            <a:avLst>
              <a:gd name="adj1" fmla="val 28230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0" name="Bent-Up Arrow 49"/>
          <p:cNvSpPr/>
          <p:nvPr/>
        </p:nvSpPr>
        <p:spPr>
          <a:xfrm>
            <a:off x="5286380" y="2143116"/>
            <a:ext cx="2571768" cy="1285884"/>
          </a:xfrm>
          <a:prstGeom prst="bentUpArrow">
            <a:avLst>
              <a:gd name="adj1" fmla="val 16166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1" name="Bent-Up Arrow 50"/>
          <p:cNvSpPr/>
          <p:nvPr/>
        </p:nvSpPr>
        <p:spPr>
          <a:xfrm rot="10800000">
            <a:off x="1500166" y="3786190"/>
            <a:ext cx="2428892" cy="714380"/>
          </a:xfrm>
          <a:prstGeom prst="bentUpArrow">
            <a:avLst>
              <a:gd name="adj1" fmla="val 34080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52" name="Bent-Up Arrow 51"/>
          <p:cNvSpPr/>
          <p:nvPr/>
        </p:nvSpPr>
        <p:spPr>
          <a:xfrm rot="16200000">
            <a:off x="3286116" y="1071546"/>
            <a:ext cx="1428760" cy="1428760"/>
          </a:xfrm>
          <a:prstGeom prst="bentUpArrow">
            <a:avLst>
              <a:gd name="adj1" fmla="val 18027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53" name="14 Putty sanding P 320-2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8" cstate="print"/>
          <a:srcRect/>
          <a:stretch>
            <a:fillRect/>
          </a:stretch>
        </p:blipFill>
        <p:spPr>
          <a:xfrm>
            <a:off x="357158" y="2928934"/>
            <a:ext cx="1143008" cy="1160868"/>
          </a:xfrm>
          <a:prstGeom prst="rect">
            <a:avLst/>
          </a:prstGeom>
        </p:spPr>
      </p:pic>
      <p:pic>
        <p:nvPicPr>
          <p:cNvPr id="54" name="12 putty sanding P 120.mpg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9" cstate="print"/>
          <a:srcRect/>
          <a:stretch>
            <a:fillRect/>
          </a:stretch>
        </p:blipFill>
        <p:spPr>
          <a:xfrm>
            <a:off x="2071670" y="1785926"/>
            <a:ext cx="1143000" cy="1082928"/>
          </a:xfrm>
          <a:prstGeom prst="rect">
            <a:avLst/>
          </a:prstGeom>
        </p:spPr>
      </p:pic>
      <p:pic>
        <p:nvPicPr>
          <p:cNvPr id="55" name="13 putty sanding P220.mpg">
            <a:hlinkClick r:id="" action="ppaction://media"/>
          </p:cNvPr>
          <p:cNvPicPr>
            <a:picLocks noRot="1" noChangeAspect="1" noChangeArrowheads="1"/>
          </p:cNvPicPr>
          <p:nvPr>
            <a:videoFile r:link="rId3"/>
          </p:nvPr>
        </p:nvPicPr>
        <p:blipFill>
          <a:blip r:embed="rId10" cstate="print"/>
          <a:srcRect/>
          <a:stretch>
            <a:fillRect/>
          </a:stretch>
        </p:blipFill>
        <p:spPr>
          <a:xfrm>
            <a:off x="5214942" y="714356"/>
            <a:ext cx="1219200" cy="11551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video>
            <p:video>
              <p:cMediaNode>
                <p:cTn id="10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video>
            <p:video>
              <p:cMediaNode>
                <p:cTn id="10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video>
          </p:childTnLst>
        </p:cTn>
      </p:par>
    </p:tnLst>
    <p:bldLst>
      <p:bldP spid="28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6334539"/>
            <a:ext cx="1785918" cy="523461"/>
            <a:chOff x="0" y="6334539"/>
            <a:chExt cx="1785918" cy="523461"/>
          </a:xfrm>
        </p:grpSpPr>
        <p:pic>
          <p:nvPicPr>
            <p:cNvPr id="5" name="Picture 2" descr="Unbenannt-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6334539"/>
              <a:ext cx="1252538" cy="523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357290" y="6352113"/>
              <a:ext cx="428628" cy="505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243638"/>
            <a:ext cx="9144000" cy="7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69"/>
          <p:cNvSpPr>
            <a:spLocks noChangeArrowheads="1"/>
          </p:cNvSpPr>
          <p:nvPr/>
        </p:nvSpPr>
        <p:spPr bwMode="auto">
          <a:xfrm>
            <a:off x="1714480" y="0"/>
            <a:ext cx="7429520" cy="490330"/>
          </a:xfrm>
          <a:prstGeom prst="rect">
            <a:avLst/>
          </a:prstGeom>
          <a:gradFill rotWithShape="0">
            <a:gsLst>
              <a:gs pos="0">
                <a:srgbClr val="333399"/>
              </a:gs>
              <a:gs pos="50000">
                <a:srgbClr val="333399">
                  <a:gamma/>
                  <a:tint val="0"/>
                  <a:invGamma/>
                </a:srgbClr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/>
            <a:r>
              <a:rPr lang="en-US" sz="1400" b="1" dirty="0" smtClean="0"/>
              <a:t>14 – VỆ SINH BỀ MẶT, PHUN VÀ SẤY SƠN LÓT BỀ MẶT</a:t>
            </a:r>
            <a:endParaRPr lang="vi-VN" sz="1400" b="1" dirty="0"/>
          </a:p>
        </p:txBody>
      </p:sp>
      <p:sp>
        <p:nvSpPr>
          <p:cNvPr id="18" name="Freeform 3"/>
          <p:cNvSpPr>
            <a:spLocks/>
          </p:cNvSpPr>
          <p:nvPr/>
        </p:nvSpPr>
        <p:spPr bwMode="gray">
          <a:xfrm>
            <a:off x="5073650" y="428604"/>
            <a:ext cx="1466850" cy="1155700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hlink">
                  <a:gamma/>
                  <a:tint val="90980"/>
                  <a:invGamma/>
                  <a:alpha val="32001"/>
                </a:schemeClr>
              </a:gs>
              <a:gs pos="100000">
                <a:schemeClr val="hlink"/>
              </a:gs>
            </a:gsLst>
            <a:lin ang="0" scaled="1"/>
          </a:gra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vi-VN"/>
          </a:p>
        </p:txBody>
      </p:sp>
      <p:sp>
        <p:nvSpPr>
          <p:cNvPr id="19" name="AutoShape 4"/>
          <p:cNvSpPr>
            <a:spLocks noChangeArrowheads="1"/>
          </p:cNvSpPr>
          <p:nvPr/>
        </p:nvSpPr>
        <p:spPr bwMode="auto">
          <a:xfrm>
            <a:off x="3500430" y="1785926"/>
            <a:ext cx="2295525" cy="3995775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20" name="AutoShape 5"/>
          <p:cNvSpPr>
            <a:spLocks noChangeArrowheads="1"/>
          </p:cNvSpPr>
          <p:nvPr/>
        </p:nvSpPr>
        <p:spPr bwMode="gray">
          <a:xfrm>
            <a:off x="3657600" y="1724004"/>
            <a:ext cx="1863725" cy="28733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auto">
          <a:xfrm flipH="1">
            <a:off x="5334000" y="1800204"/>
            <a:ext cx="73025" cy="144463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22" name="AutoShape 7"/>
          <p:cNvSpPr>
            <a:spLocks noChangeArrowheads="1"/>
          </p:cNvSpPr>
          <p:nvPr/>
        </p:nvSpPr>
        <p:spPr bwMode="auto">
          <a:xfrm flipH="1">
            <a:off x="3743325" y="1790679"/>
            <a:ext cx="71438" cy="144463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23" name="AutoShape 8"/>
          <p:cNvSpPr>
            <a:spLocks noChangeArrowheads="1"/>
          </p:cNvSpPr>
          <p:nvPr/>
        </p:nvSpPr>
        <p:spPr bwMode="auto">
          <a:xfrm>
            <a:off x="5934075" y="1360467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24" name="AutoShape 9"/>
          <p:cNvSpPr>
            <a:spLocks noChangeArrowheads="1"/>
          </p:cNvSpPr>
          <p:nvPr/>
        </p:nvSpPr>
        <p:spPr bwMode="gray">
          <a:xfrm>
            <a:off x="6149975" y="1217592"/>
            <a:ext cx="1863725" cy="2873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25" name="AutoShape 10"/>
          <p:cNvSpPr>
            <a:spLocks noChangeArrowheads="1"/>
          </p:cNvSpPr>
          <p:nvPr/>
        </p:nvSpPr>
        <p:spPr bwMode="auto">
          <a:xfrm flipH="1">
            <a:off x="7835900" y="1289029"/>
            <a:ext cx="71438" cy="142875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26" name="AutoShape 11"/>
          <p:cNvSpPr>
            <a:spLocks noChangeArrowheads="1"/>
          </p:cNvSpPr>
          <p:nvPr/>
        </p:nvSpPr>
        <p:spPr bwMode="auto">
          <a:xfrm flipH="1">
            <a:off x="6253163" y="1289029"/>
            <a:ext cx="71437" cy="142875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27" name="Freeform 12"/>
          <p:cNvSpPr>
            <a:spLocks/>
          </p:cNvSpPr>
          <p:nvPr/>
        </p:nvSpPr>
        <p:spPr bwMode="gray">
          <a:xfrm>
            <a:off x="2492375" y="930254"/>
            <a:ext cx="1466850" cy="1157288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folHlink">
                  <a:gamma/>
                  <a:tint val="57647"/>
                  <a:invGamma/>
                  <a:alpha val="32001"/>
                </a:schemeClr>
              </a:gs>
              <a:gs pos="100000">
                <a:schemeClr val="folHlink"/>
              </a:gs>
            </a:gsLst>
            <a:lin ang="0" scaled="1"/>
          </a:gra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vi-VN"/>
          </a:p>
        </p:txBody>
      </p:sp>
      <p:sp>
        <p:nvSpPr>
          <p:cNvPr id="28" name="Text Box 13"/>
          <p:cNvSpPr txBox="1">
            <a:spLocks noChangeArrowheads="1"/>
          </p:cNvSpPr>
          <p:nvPr/>
        </p:nvSpPr>
        <p:spPr bwMode="gray">
          <a:xfrm>
            <a:off x="3706613" y="1695429"/>
            <a:ext cx="1794081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400" dirty="0" err="1" smtClean="0">
                <a:solidFill>
                  <a:schemeClr val="bg1"/>
                </a:solidFill>
              </a:rPr>
              <a:t>Phun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sơn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lót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bề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mặt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9" name="Text Box 14"/>
          <p:cNvSpPr txBox="1">
            <a:spLocks noChangeArrowheads="1"/>
          </p:cNvSpPr>
          <p:nvPr/>
        </p:nvSpPr>
        <p:spPr bwMode="gray">
          <a:xfrm>
            <a:off x="6215074" y="1200129"/>
            <a:ext cx="1685078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400" dirty="0" err="1" smtClean="0">
                <a:solidFill>
                  <a:srgbClr val="FFFFFF"/>
                </a:solidFill>
              </a:rPr>
              <a:t>Sấy</a:t>
            </a:r>
            <a:r>
              <a:rPr lang="en-US" sz="1400" dirty="0" smtClean="0">
                <a:solidFill>
                  <a:srgbClr val="FFFFFF"/>
                </a:solidFill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</a:rPr>
              <a:t>sơn</a:t>
            </a:r>
            <a:r>
              <a:rPr lang="en-US" sz="1400" dirty="0" smtClean="0">
                <a:solidFill>
                  <a:srgbClr val="FFFFFF"/>
                </a:solidFill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</a:rPr>
              <a:t>lót</a:t>
            </a:r>
            <a:r>
              <a:rPr lang="en-US" sz="1400" dirty="0" smtClean="0">
                <a:solidFill>
                  <a:srgbClr val="FFFFFF"/>
                </a:solidFill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</a:rPr>
              <a:t>bề</a:t>
            </a:r>
            <a:r>
              <a:rPr lang="en-US" sz="1400" dirty="0" smtClean="0">
                <a:solidFill>
                  <a:srgbClr val="FFFFFF"/>
                </a:solidFill>
              </a:rPr>
              <a:t> </a:t>
            </a:r>
            <a:r>
              <a:rPr lang="en-US" sz="1400" dirty="0" err="1" smtClean="0">
                <a:solidFill>
                  <a:srgbClr val="FFFFFF"/>
                </a:solidFill>
              </a:rPr>
              <a:t>mặt</a:t>
            </a: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30" name="AutoShape 16"/>
          <p:cNvSpPr>
            <a:spLocks noChangeArrowheads="1"/>
          </p:cNvSpPr>
          <p:nvPr/>
        </p:nvSpPr>
        <p:spPr bwMode="auto">
          <a:xfrm>
            <a:off x="914400" y="2292328"/>
            <a:ext cx="2295525" cy="3565563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31" name="AutoShape 17"/>
          <p:cNvSpPr>
            <a:spLocks noChangeArrowheads="1"/>
          </p:cNvSpPr>
          <p:nvPr/>
        </p:nvSpPr>
        <p:spPr bwMode="gray">
          <a:xfrm>
            <a:off x="1130300" y="2149454"/>
            <a:ext cx="1863725" cy="28733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gamma/>
                  <a:shade val="38824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38824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32" name="AutoShape 18"/>
          <p:cNvSpPr>
            <a:spLocks noChangeArrowheads="1"/>
          </p:cNvSpPr>
          <p:nvPr/>
        </p:nvSpPr>
        <p:spPr bwMode="auto">
          <a:xfrm flipH="1">
            <a:off x="2814638" y="2220892"/>
            <a:ext cx="71438" cy="144463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33" name="AutoShape 19"/>
          <p:cNvSpPr>
            <a:spLocks noChangeArrowheads="1"/>
          </p:cNvSpPr>
          <p:nvPr/>
        </p:nvSpPr>
        <p:spPr bwMode="auto">
          <a:xfrm flipH="1">
            <a:off x="1231900" y="2220892"/>
            <a:ext cx="73025" cy="144463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34" name="Text Box 20"/>
          <p:cNvSpPr txBox="1">
            <a:spLocks noChangeArrowheads="1"/>
          </p:cNvSpPr>
          <p:nvPr/>
        </p:nvSpPr>
        <p:spPr bwMode="gray">
          <a:xfrm>
            <a:off x="1400175" y="2124054"/>
            <a:ext cx="1378904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400" dirty="0" err="1" smtClean="0">
                <a:solidFill>
                  <a:schemeClr val="bg1"/>
                </a:solidFill>
              </a:rPr>
              <a:t>Vệ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sinh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bề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</a:rPr>
              <a:t>mặt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5" name="Text Box 21"/>
          <p:cNvSpPr txBox="1">
            <a:spLocks noChangeArrowheads="1"/>
          </p:cNvSpPr>
          <p:nvPr/>
        </p:nvSpPr>
        <p:spPr bwMode="auto">
          <a:xfrm>
            <a:off x="990600" y="2428868"/>
            <a:ext cx="2133600" cy="2062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err="1"/>
              <a:t>Dùng</a:t>
            </a:r>
            <a:r>
              <a:rPr lang="en-US" sz="1600" dirty="0"/>
              <a:t> </a:t>
            </a:r>
            <a:r>
              <a:rPr lang="en-US" sz="1600" dirty="0" err="1"/>
              <a:t>súng</a:t>
            </a:r>
            <a:r>
              <a:rPr lang="en-US" sz="1600" dirty="0"/>
              <a:t> </a:t>
            </a:r>
            <a:r>
              <a:rPr lang="en-US" sz="1600" dirty="0" err="1"/>
              <a:t>xì</a:t>
            </a:r>
            <a:r>
              <a:rPr lang="en-US" sz="1600" dirty="0"/>
              <a:t> </a:t>
            </a:r>
            <a:r>
              <a:rPr lang="en-US" sz="1600" dirty="0" err="1"/>
              <a:t>bụi</a:t>
            </a:r>
            <a:r>
              <a:rPr lang="en-US" sz="1600" dirty="0"/>
              <a:t> </a:t>
            </a:r>
            <a:r>
              <a:rPr lang="en-US" sz="1600" dirty="0" err="1" smtClean="0"/>
              <a:t>thổi</a:t>
            </a:r>
            <a:r>
              <a:rPr lang="en-US" sz="1600" dirty="0" smtClean="0"/>
              <a:t> </a:t>
            </a:r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err="1" smtClean="0"/>
              <a:t>sạch</a:t>
            </a:r>
            <a:r>
              <a:rPr lang="en-US" sz="1600" dirty="0" smtClean="0"/>
              <a:t> </a:t>
            </a:r>
            <a:r>
              <a:rPr lang="en-US" sz="1600" dirty="0" err="1" smtClean="0"/>
              <a:t>bụi</a:t>
            </a:r>
            <a:r>
              <a:rPr lang="en-US" sz="1600" dirty="0" smtClean="0"/>
              <a:t> (</a:t>
            </a:r>
            <a:r>
              <a:rPr lang="en-US" sz="1600" dirty="0" err="1" smtClean="0"/>
              <a:t>súng</a:t>
            </a:r>
            <a:r>
              <a:rPr lang="en-US" sz="1600" dirty="0" smtClean="0"/>
              <a:t> </a:t>
            </a:r>
            <a:r>
              <a:rPr lang="en-US" sz="1600" dirty="0" err="1" smtClean="0"/>
              <a:t>xì</a:t>
            </a:r>
            <a:r>
              <a:rPr lang="en-US" sz="1600" dirty="0" smtClean="0"/>
              <a:t> </a:t>
            </a:r>
            <a:r>
              <a:rPr lang="en-US" sz="1600" dirty="0" err="1"/>
              <a:t>vuông</a:t>
            </a:r>
            <a:r>
              <a:rPr lang="en-US" sz="1600" dirty="0"/>
              <a:t> </a:t>
            </a:r>
            <a:endParaRPr lang="en-US" sz="1600" dirty="0" smtClean="0"/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err="1" smtClean="0"/>
              <a:t>góc</a:t>
            </a:r>
            <a:r>
              <a:rPr lang="en-US" sz="1600" dirty="0" smtClean="0"/>
              <a:t> </a:t>
            </a:r>
            <a:r>
              <a:rPr lang="en-US" sz="1600" dirty="0" err="1"/>
              <a:t>với</a:t>
            </a:r>
            <a:r>
              <a:rPr lang="en-US" sz="1600" dirty="0"/>
              <a:t> </a:t>
            </a:r>
            <a:r>
              <a:rPr lang="en-US" sz="1600" dirty="0" err="1" smtClean="0"/>
              <a:t>bề</a:t>
            </a:r>
            <a:r>
              <a:rPr lang="en-US" sz="1600" dirty="0" smtClean="0"/>
              <a:t> </a:t>
            </a:r>
            <a:r>
              <a:rPr lang="en-US" sz="1600" dirty="0" err="1" smtClean="0"/>
              <a:t>mặt</a:t>
            </a:r>
            <a:r>
              <a:rPr lang="en-US" sz="1600" dirty="0" smtClean="0"/>
              <a:t>)</a:t>
            </a:r>
            <a:endParaRPr lang="en-US" sz="1600" dirty="0"/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err="1"/>
              <a:t>Dùng</a:t>
            </a:r>
            <a:r>
              <a:rPr lang="en-US" sz="1600" dirty="0"/>
              <a:t> 2 </a:t>
            </a:r>
            <a:r>
              <a:rPr lang="en-US" sz="1600" dirty="0" err="1"/>
              <a:t>khăn</a:t>
            </a:r>
            <a:r>
              <a:rPr lang="en-US" sz="1600" dirty="0" smtClean="0"/>
              <a:t>: 1 </a:t>
            </a:r>
            <a:r>
              <a:rPr lang="en-US" sz="1600" dirty="0" err="1" smtClean="0"/>
              <a:t>khăn</a:t>
            </a:r>
            <a:endParaRPr lang="en-US" sz="1600" dirty="0" smtClean="0"/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err="1" smtClean="0"/>
              <a:t>chứa</a:t>
            </a:r>
            <a:r>
              <a:rPr lang="en-US" sz="1600" dirty="0" smtClean="0"/>
              <a:t> </a:t>
            </a:r>
            <a:r>
              <a:rPr lang="en-US" sz="1600" dirty="0"/>
              <a:t>M600 </a:t>
            </a:r>
            <a:r>
              <a:rPr lang="en-US" sz="1600" dirty="0" err="1" smtClean="0"/>
              <a:t>và</a:t>
            </a:r>
            <a:r>
              <a:rPr lang="en-US" sz="1600" dirty="0" smtClean="0"/>
              <a:t> </a:t>
            </a:r>
            <a:r>
              <a:rPr lang="en-US" sz="1600" dirty="0"/>
              <a:t>1 </a:t>
            </a:r>
            <a:r>
              <a:rPr lang="en-US" sz="1600" dirty="0" err="1"/>
              <a:t>khăn</a:t>
            </a:r>
            <a:r>
              <a:rPr lang="en-US" sz="1600" dirty="0"/>
              <a:t> </a:t>
            </a:r>
            <a:endParaRPr lang="en-US" sz="1600" dirty="0" smtClean="0"/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err="1" smtClean="0"/>
              <a:t>khô</a:t>
            </a:r>
            <a:r>
              <a:rPr lang="en-US" sz="1600" dirty="0" smtClean="0"/>
              <a:t> </a:t>
            </a:r>
            <a:r>
              <a:rPr lang="en-US" sz="1600" dirty="0" err="1"/>
              <a:t>để</a:t>
            </a:r>
            <a:r>
              <a:rPr lang="en-US" sz="1600" dirty="0"/>
              <a:t> </a:t>
            </a:r>
            <a:r>
              <a:rPr lang="en-US" sz="1600" dirty="0" err="1" smtClean="0"/>
              <a:t>lau</a:t>
            </a:r>
            <a:r>
              <a:rPr lang="en-US" sz="1600" dirty="0" smtClean="0"/>
              <a:t> </a:t>
            </a:r>
            <a:r>
              <a:rPr lang="en-US" sz="1600" dirty="0" err="1"/>
              <a:t>sạch</a:t>
            </a:r>
            <a:r>
              <a:rPr lang="en-US" sz="1600" dirty="0"/>
              <a:t> </a:t>
            </a:r>
            <a:r>
              <a:rPr lang="en-US" sz="1600" dirty="0" err="1"/>
              <a:t>bề</a:t>
            </a:r>
            <a:r>
              <a:rPr lang="en-US" sz="1600" dirty="0"/>
              <a:t> </a:t>
            </a:r>
            <a:r>
              <a:rPr lang="en-US" sz="1600" dirty="0" err="1"/>
              <a:t>mặt</a:t>
            </a:r>
            <a:endParaRPr lang="en-US" sz="1600" dirty="0"/>
          </a:p>
          <a:p>
            <a:pPr eaLnBrk="0" hangingPunct="0"/>
            <a:r>
              <a:rPr lang="en-US" sz="1600" dirty="0" smtClean="0">
                <a:solidFill>
                  <a:srgbClr val="000000"/>
                </a:solidFill>
              </a:rPr>
              <a:t>.</a:t>
            </a: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36" name="Text Box 22"/>
          <p:cNvSpPr txBox="1">
            <a:spLocks noChangeArrowheads="1"/>
          </p:cNvSpPr>
          <p:nvPr/>
        </p:nvSpPr>
        <p:spPr bwMode="auto">
          <a:xfrm>
            <a:off x="3505200" y="2095479"/>
            <a:ext cx="2133600" cy="24068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err="1"/>
              <a:t>Sơn</a:t>
            </a:r>
            <a:r>
              <a:rPr lang="en-US" sz="1600" dirty="0"/>
              <a:t> </a:t>
            </a:r>
            <a:r>
              <a:rPr lang="en-US" sz="1600" dirty="0" err="1"/>
              <a:t>lót</a:t>
            </a:r>
            <a:r>
              <a:rPr lang="en-US" sz="1600" dirty="0"/>
              <a:t> </a:t>
            </a:r>
            <a:r>
              <a:rPr lang="en-US" sz="1600" dirty="0" err="1"/>
              <a:t>bề</a:t>
            </a:r>
            <a:r>
              <a:rPr lang="en-US" sz="1600" dirty="0"/>
              <a:t> </a:t>
            </a:r>
            <a:r>
              <a:rPr lang="en-US" sz="1600" dirty="0" err="1"/>
              <a:t>mặt</a:t>
            </a:r>
            <a:r>
              <a:rPr lang="en-US" sz="1600" dirty="0"/>
              <a:t> </a:t>
            </a:r>
            <a:endParaRPr lang="en-US" sz="1600" dirty="0" smtClean="0"/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err="1" smtClean="0"/>
              <a:t>Autosufacer</a:t>
            </a:r>
            <a:r>
              <a:rPr lang="en-US" sz="1600" dirty="0" smtClean="0"/>
              <a:t> </a:t>
            </a:r>
            <a:r>
              <a:rPr lang="en-US" sz="1600" dirty="0"/>
              <a:t>Rapid</a:t>
            </a:r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err="1"/>
              <a:t>Dùng</a:t>
            </a:r>
            <a:r>
              <a:rPr lang="en-US" sz="1600" dirty="0"/>
              <a:t> </a:t>
            </a:r>
            <a:r>
              <a:rPr lang="en-US" sz="1600" dirty="0" err="1"/>
              <a:t>súng</a:t>
            </a:r>
            <a:r>
              <a:rPr lang="en-US" sz="1600" dirty="0"/>
              <a:t> </a:t>
            </a:r>
            <a:r>
              <a:rPr lang="en-US" sz="1600" dirty="0" err="1"/>
              <a:t>bầu</a:t>
            </a:r>
            <a:r>
              <a:rPr lang="en-US" sz="1600" dirty="0"/>
              <a:t> </a:t>
            </a:r>
            <a:r>
              <a:rPr lang="en-US" sz="1600" dirty="0" err="1" smtClean="0"/>
              <a:t>trên</a:t>
            </a:r>
            <a:r>
              <a:rPr lang="en-US" sz="1600" dirty="0" smtClean="0"/>
              <a:t> </a:t>
            </a:r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smtClean="0"/>
              <a:t>1.5-2.0mm </a:t>
            </a:r>
            <a:r>
              <a:rPr lang="en-US" sz="1600" dirty="0" err="1" smtClean="0"/>
              <a:t>với</a:t>
            </a:r>
            <a:r>
              <a:rPr lang="en-US" sz="1600" dirty="0" smtClean="0"/>
              <a:t> </a:t>
            </a:r>
            <a:r>
              <a:rPr lang="en-US" sz="1600" dirty="0" err="1" smtClean="0"/>
              <a:t>áp</a:t>
            </a:r>
            <a:r>
              <a:rPr lang="en-US" sz="1600" dirty="0" smtClean="0"/>
              <a:t> </a:t>
            </a:r>
            <a:r>
              <a:rPr lang="en-US" sz="1600" dirty="0" err="1"/>
              <a:t>suất</a:t>
            </a:r>
            <a:r>
              <a:rPr lang="en-US" sz="1600" dirty="0"/>
              <a:t> </a:t>
            </a:r>
            <a:endParaRPr lang="en-US" sz="1600" dirty="0" smtClean="0"/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err="1" smtClean="0"/>
              <a:t>phun</a:t>
            </a:r>
            <a:r>
              <a:rPr lang="en-US" sz="1600" dirty="0" smtClean="0"/>
              <a:t> 1,7- 2,3 </a:t>
            </a:r>
            <a:r>
              <a:rPr lang="en-US" sz="1600" dirty="0"/>
              <a:t>bar</a:t>
            </a:r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err="1"/>
              <a:t>Phun</a:t>
            </a:r>
            <a:r>
              <a:rPr lang="en-US" sz="1600" dirty="0"/>
              <a:t> 2-3 </a:t>
            </a:r>
            <a:r>
              <a:rPr lang="en-US" sz="1600" dirty="0" err="1"/>
              <a:t>lượt</a:t>
            </a:r>
            <a:r>
              <a:rPr lang="en-US" sz="1600" dirty="0"/>
              <a:t>, </a:t>
            </a:r>
            <a:r>
              <a:rPr lang="en-US" sz="1600" dirty="0" err="1"/>
              <a:t>thời</a:t>
            </a:r>
            <a:r>
              <a:rPr lang="en-US" sz="1600" dirty="0"/>
              <a:t> </a:t>
            </a:r>
            <a:endParaRPr lang="en-US" sz="1600" dirty="0" smtClean="0"/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err="1" smtClean="0"/>
              <a:t>gian</a:t>
            </a:r>
            <a:r>
              <a:rPr lang="en-US" sz="1600" dirty="0" smtClean="0"/>
              <a:t> </a:t>
            </a:r>
            <a:r>
              <a:rPr lang="en-US" sz="1600" dirty="0" err="1"/>
              <a:t>chờ</a:t>
            </a:r>
            <a:r>
              <a:rPr lang="en-US" sz="1600" dirty="0"/>
              <a:t> </a:t>
            </a:r>
            <a:r>
              <a:rPr lang="en-US" sz="1600" dirty="0" err="1"/>
              <a:t>giữa</a:t>
            </a:r>
            <a:r>
              <a:rPr lang="en-US" sz="1600" dirty="0"/>
              <a:t> </a:t>
            </a:r>
            <a:r>
              <a:rPr lang="en-US" sz="1600" dirty="0" err="1"/>
              <a:t>các</a:t>
            </a:r>
            <a:r>
              <a:rPr lang="en-US" sz="1600" dirty="0"/>
              <a:t> </a:t>
            </a:r>
            <a:endParaRPr lang="en-US" sz="1600" dirty="0" smtClean="0"/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err="1" smtClean="0"/>
              <a:t>lượt</a:t>
            </a:r>
            <a:r>
              <a:rPr lang="en-US" sz="1600" dirty="0" smtClean="0"/>
              <a:t> </a:t>
            </a:r>
            <a:r>
              <a:rPr lang="en-US" sz="1600" dirty="0" err="1"/>
              <a:t>là</a:t>
            </a:r>
            <a:r>
              <a:rPr lang="en-US" sz="1600" dirty="0"/>
              <a:t> 3-5 </a:t>
            </a:r>
            <a:r>
              <a:rPr lang="en-US" sz="1600" dirty="0" err="1"/>
              <a:t>phút</a:t>
            </a:r>
            <a:endParaRPr lang="en-US" sz="1600" dirty="0"/>
          </a:p>
        </p:txBody>
      </p:sp>
      <p:sp>
        <p:nvSpPr>
          <p:cNvPr id="37" name="Text Box 23"/>
          <p:cNvSpPr txBox="1">
            <a:spLocks noChangeArrowheads="1"/>
          </p:cNvSpPr>
          <p:nvPr/>
        </p:nvSpPr>
        <p:spPr bwMode="auto">
          <a:xfrm>
            <a:off x="6019800" y="1562079"/>
            <a:ext cx="2133600" cy="9294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err="1"/>
              <a:t>Dùng</a:t>
            </a:r>
            <a:r>
              <a:rPr lang="en-US" sz="1600" dirty="0"/>
              <a:t> </a:t>
            </a:r>
            <a:r>
              <a:rPr lang="en-US" sz="1600" dirty="0" err="1"/>
              <a:t>đèn</a:t>
            </a:r>
            <a:r>
              <a:rPr lang="en-US" sz="1600" dirty="0"/>
              <a:t> </a:t>
            </a:r>
            <a:r>
              <a:rPr lang="en-US" sz="1600" dirty="0" err="1"/>
              <a:t>sấy</a:t>
            </a:r>
            <a:r>
              <a:rPr lang="en-US" sz="1600" dirty="0"/>
              <a:t> </a:t>
            </a:r>
            <a:r>
              <a:rPr lang="en-US" sz="1600" dirty="0" err="1"/>
              <a:t>với</a:t>
            </a:r>
            <a:r>
              <a:rPr lang="en-US" sz="1600" dirty="0"/>
              <a:t> </a:t>
            </a:r>
            <a:r>
              <a:rPr lang="en-US" sz="1600" dirty="0" err="1" smtClean="0"/>
              <a:t>nhiệt</a:t>
            </a:r>
            <a:r>
              <a:rPr lang="en-US" sz="1600" dirty="0" smtClean="0"/>
              <a:t> </a:t>
            </a:r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err="1" smtClean="0"/>
              <a:t>độ</a:t>
            </a:r>
            <a:r>
              <a:rPr lang="en-US" sz="1600" dirty="0" smtClean="0"/>
              <a:t> </a:t>
            </a:r>
            <a:r>
              <a:rPr lang="en-US" sz="1600" dirty="0"/>
              <a:t>60</a:t>
            </a:r>
            <a:r>
              <a:rPr lang="en-US" sz="1600" baseline="30000" dirty="0"/>
              <a:t>o</a:t>
            </a:r>
            <a:r>
              <a:rPr lang="en-US" sz="1600" dirty="0"/>
              <a:t>C </a:t>
            </a:r>
            <a:r>
              <a:rPr lang="en-US" sz="1600" dirty="0" err="1" smtClean="0"/>
              <a:t>trong</a:t>
            </a:r>
            <a:r>
              <a:rPr lang="en-US" sz="1600" dirty="0" smtClean="0"/>
              <a:t> </a:t>
            </a:r>
            <a:r>
              <a:rPr lang="en-US" sz="1600" dirty="0" err="1" smtClean="0"/>
              <a:t>vòng</a:t>
            </a:r>
            <a:r>
              <a:rPr lang="en-US" sz="1600" dirty="0" smtClean="0"/>
              <a:t> </a:t>
            </a:r>
            <a:r>
              <a:rPr lang="en-US" sz="1600" dirty="0"/>
              <a:t>20 </a:t>
            </a:r>
            <a:endParaRPr lang="en-US" sz="1600" dirty="0" smtClean="0"/>
          </a:p>
          <a:p>
            <a:pPr marL="342900" lvl="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600" dirty="0" err="1" smtClean="0"/>
              <a:t>phút</a:t>
            </a:r>
            <a:endParaRPr lang="en-US" sz="1600" dirty="0"/>
          </a:p>
        </p:txBody>
      </p:sp>
      <p:pic>
        <p:nvPicPr>
          <p:cNvPr id="38" name="18b degrease before filler application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8" cstate="print"/>
          <a:srcRect/>
          <a:stretch>
            <a:fillRect/>
          </a:stretch>
        </p:blipFill>
        <p:spPr>
          <a:xfrm>
            <a:off x="1071538" y="4286256"/>
            <a:ext cx="1928826" cy="1478540"/>
          </a:xfrm>
          <a:prstGeom prst="rect">
            <a:avLst/>
          </a:prstGeom>
        </p:spPr>
      </p:pic>
      <p:pic>
        <p:nvPicPr>
          <p:cNvPr id="39" name="15 filler application2.mpg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9" cstate="print"/>
          <a:srcRect/>
          <a:stretch>
            <a:fillRect/>
          </a:stretch>
        </p:blipFill>
        <p:spPr>
          <a:xfrm>
            <a:off x="3571868" y="4429132"/>
            <a:ext cx="2000264" cy="1285884"/>
          </a:xfrm>
          <a:prstGeom prst="rect">
            <a:avLst/>
          </a:prstGeom>
        </p:spPr>
      </p:pic>
      <p:pic>
        <p:nvPicPr>
          <p:cNvPr id="40" name="09 epoxy IR drying.mpg">
            <a:hlinkClick r:id="" action="ppaction://media"/>
          </p:cNvPr>
          <p:cNvPicPr>
            <a:picLocks noRot="1" noChangeAspect="1" noChangeArrowheads="1"/>
          </p:cNvPicPr>
          <p:nvPr>
            <a:videoFile r:link="rId3"/>
          </p:nvPr>
        </p:nvPicPr>
        <p:blipFill>
          <a:blip r:embed="rId10" cstate="print"/>
          <a:srcRect/>
          <a:stretch>
            <a:fillRect/>
          </a:stretch>
        </p:blipFill>
        <p:spPr>
          <a:xfrm>
            <a:off x="6072198" y="2500306"/>
            <a:ext cx="1785950" cy="1928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video>
            <p:vide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video>
            <p:vide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5562600" y="2438381"/>
            <a:ext cx="2867052" cy="2062189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vi-VN">
              <a:latin typeface="Verdana" pitchFamily="34" charset="0"/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857224" y="2438381"/>
            <a:ext cx="2357454" cy="2062189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vi-VN">
              <a:latin typeface="Verdana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928662" y="2638406"/>
            <a:ext cx="234793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600" b="1" dirty="0" err="1" smtClean="0"/>
              <a:t>Mài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sơn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lót</a:t>
            </a:r>
            <a:endParaRPr lang="en-US" sz="1600" b="1" dirty="0" smtClean="0"/>
          </a:p>
          <a:p>
            <a:r>
              <a:rPr lang="en-US" sz="1600" dirty="0" err="1" smtClean="0"/>
              <a:t>Dùng</a:t>
            </a:r>
            <a:r>
              <a:rPr lang="en-US" sz="1600" dirty="0" smtClean="0"/>
              <a:t> </a:t>
            </a:r>
            <a:r>
              <a:rPr lang="en-US" sz="1600" dirty="0" err="1" smtClean="0"/>
              <a:t>bột</a:t>
            </a:r>
            <a:r>
              <a:rPr lang="en-US" sz="1600" dirty="0" smtClean="0"/>
              <a:t> than </a:t>
            </a:r>
            <a:r>
              <a:rPr lang="en-US" sz="1600" dirty="0" err="1" smtClean="0"/>
              <a:t>để</a:t>
            </a:r>
            <a:r>
              <a:rPr lang="en-US" sz="1600" dirty="0" smtClean="0"/>
              <a:t> </a:t>
            </a:r>
            <a:r>
              <a:rPr lang="en-US" sz="1600" dirty="0" err="1" smtClean="0"/>
              <a:t>kiểm</a:t>
            </a:r>
            <a:r>
              <a:rPr lang="en-US" sz="1600" dirty="0" smtClean="0"/>
              <a:t> </a:t>
            </a:r>
            <a:r>
              <a:rPr lang="en-US" sz="1600" dirty="0" err="1" smtClean="0"/>
              <a:t>tra</a:t>
            </a:r>
            <a:endParaRPr lang="en-US" sz="1600" dirty="0" smtClean="0"/>
          </a:p>
          <a:p>
            <a:r>
              <a:rPr lang="en-US" sz="1600" dirty="0" err="1" smtClean="0"/>
              <a:t>Dùng</a:t>
            </a:r>
            <a:r>
              <a:rPr lang="en-US" sz="1600" dirty="0" smtClean="0"/>
              <a:t> </a:t>
            </a:r>
            <a:r>
              <a:rPr lang="en-US" sz="1600" dirty="0" err="1" smtClean="0"/>
              <a:t>máy</a:t>
            </a:r>
            <a:r>
              <a:rPr lang="en-US" sz="1600" dirty="0" smtClean="0"/>
              <a:t> </a:t>
            </a:r>
            <a:r>
              <a:rPr lang="en-US" sz="1600" dirty="0" err="1" smtClean="0"/>
              <a:t>mài</a:t>
            </a:r>
            <a:r>
              <a:rPr lang="en-US" sz="1600" dirty="0" smtClean="0"/>
              <a:t> </a:t>
            </a:r>
            <a:r>
              <a:rPr lang="en-US" sz="1600" dirty="0" err="1" smtClean="0"/>
              <a:t>tác</a:t>
            </a:r>
            <a:r>
              <a:rPr lang="en-US" sz="1600" dirty="0" smtClean="0"/>
              <a:t> </a:t>
            </a:r>
            <a:r>
              <a:rPr lang="en-US" sz="1600" dirty="0" err="1" smtClean="0"/>
              <a:t>động</a:t>
            </a:r>
            <a:r>
              <a:rPr lang="en-US" sz="1600" dirty="0" smtClean="0"/>
              <a:t> </a:t>
            </a:r>
            <a:r>
              <a:rPr lang="en-US" sz="1600" dirty="0" err="1" smtClean="0"/>
              <a:t>kép</a:t>
            </a:r>
            <a:r>
              <a:rPr lang="en-US" sz="1600" dirty="0" smtClean="0"/>
              <a:t> + </a:t>
            </a:r>
            <a:r>
              <a:rPr lang="en-US" sz="1600" dirty="0" err="1" smtClean="0"/>
              <a:t>đệm</a:t>
            </a:r>
            <a:r>
              <a:rPr lang="en-US" sz="1600" dirty="0" smtClean="0"/>
              <a:t> </a:t>
            </a:r>
            <a:r>
              <a:rPr lang="en-US" sz="1600" dirty="0" err="1" smtClean="0"/>
              <a:t>trung</a:t>
            </a:r>
            <a:r>
              <a:rPr lang="en-US" sz="1600" dirty="0" smtClean="0"/>
              <a:t> </a:t>
            </a:r>
            <a:r>
              <a:rPr lang="en-US" sz="1600" dirty="0" err="1" smtClean="0"/>
              <a:t>gian</a:t>
            </a:r>
            <a:r>
              <a:rPr lang="en-US" sz="1600" dirty="0" smtClean="0"/>
              <a:t> </a:t>
            </a:r>
            <a:r>
              <a:rPr lang="en-US" sz="1600" dirty="0" err="1" smtClean="0"/>
              <a:t>với</a:t>
            </a:r>
            <a:r>
              <a:rPr lang="en-US" sz="1600" dirty="0" smtClean="0"/>
              <a:t> </a:t>
            </a:r>
            <a:r>
              <a:rPr lang="en-US" sz="1600" dirty="0" err="1" smtClean="0"/>
              <a:t>giáp</a:t>
            </a:r>
            <a:r>
              <a:rPr lang="en-US" sz="1600" dirty="0" smtClean="0"/>
              <a:t> P320-P600</a:t>
            </a:r>
          </a:p>
        </p:txBody>
      </p:sp>
      <p:sp>
        <p:nvSpPr>
          <p:cNvPr id="7" name="Freeform 7"/>
          <p:cNvSpPr>
            <a:spLocks/>
          </p:cNvSpPr>
          <p:nvPr/>
        </p:nvSpPr>
        <p:spPr bwMode="gray">
          <a:xfrm>
            <a:off x="3222625" y="2341544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vi-VN"/>
          </a:p>
        </p:txBody>
      </p:sp>
      <p:sp>
        <p:nvSpPr>
          <p:cNvPr id="8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2338369"/>
            <a:ext cx="90963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vi-VN"/>
          </a:p>
        </p:txBody>
      </p:sp>
      <p:sp>
        <p:nvSpPr>
          <p:cNvPr id="9" name="Freeform 9"/>
          <p:cNvSpPr>
            <a:spLocks/>
          </p:cNvSpPr>
          <p:nvPr/>
        </p:nvSpPr>
        <p:spPr bwMode="gray">
          <a:xfrm flipH="1">
            <a:off x="4875213" y="2341544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vi-VN"/>
          </a:p>
        </p:txBody>
      </p: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3048000" y="714356"/>
            <a:ext cx="2998788" cy="1601788"/>
            <a:chOff x="1997" y="1314"/>
            <a:chExt cx="1889" cy="1009"/>
          </a:xfrm>
        </p:grpSpPr>
        <p:grpSp>
          <p:nvGrpSpPr>
            <p:cNvPr id="11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16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vi-VN"/>
              </a:p>
            </p:txBody>
          </p:sp>
          <p:sp>
            <p:nvSpPr>
              <p:cNvPr id="17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vi-VN"/>
              </a:p>
            </p:txBody>
          </p:sp>
        </p:grpSp>
        <p:sp>
          <p:nvSpPr>
            <p:cNvPr id="12" name="Oval 14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vi-VN"/>
            </a:p>
          </p:txBody>
        </p:sp>
        <p:sp>
          <p:nvSpPr>
            <p:cNvPr id="13" name="Oval 15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vi-VN"/>
            </a:p>
          </p:txBody>
        </p:sp>
        <p:sp>
          <p:nvSpPr>
            <p:cNvPr id="14" name="Oval 16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vi-VN"/>
            </a:p>
          </p:txBody>
        </p:sp>
        <p:sp>
          <p:nvSpPr>
            <p:cNvPr id="15" name="Oval 17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vi-VN"/>
            </a:p>
          </p:txBody>
        </p:sp>
      </p:grp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3643306" y="914381"/>
            <a:ext cx="2070375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 err="1" smtClean="0">
                <a:solidFill>
                  <a:srgbClr val="000000"/>
                </a:solidFill>
              </a:rPr>
              <a:t>Mài</a:t>
            </a:r>
            <a:r>
              <a:rPr lang="en-US" sz="2400" b="1" dirty="0" smtClean="0">
                <a:solidFill>
                  <a:srgbClr val="000000"/>
                </a:solidFill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</a:rPr>
              <a:t>sơn</a:t>
            </a:r>
            <a:r>
              <a:rPr lang="en-US" sz="2400" b="1" dirty="0" smtClean="0">
                <a:solidFill>
                  <a:srgbClr val="000000"/>
                </a:solidFill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</a:rPr>
              <a:t>lót</a:t>
            </a:r>
            <a:r>
              <a:rPr lang="en-US" sz="2400" b="1" dirty="0" smtClean="0">
                <a:solidFill>
                  <a:srgbClr val="000000"/>
                </a:solidFill>
              </a:rPr>
              <a:t> </a:t>
            </a:r>
          </a:p>
          <a:p>
            <a:pPr algn="ctr" eaLnBrk="0" hangingPunct="0"/>
            <a:r>
              <a:rPr lang="en-US" sz="2400" b="1" dirty="0" err="1" smtClean="0">
                <a:solidFill>
                  <a:srgbClr val="000000"/>
                </a:solidFill>
              </a:rPr>
              <a:t>Vệ</a:t>
            </a:r>
            <a:r>
              <a:rPr lang="en-US" sz="2400" b="1" dirty="0" smtClean="0">
                <a:solidFill>
                  <a:srgbClr val="000000"/>
                </a:solidFill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</a:rPr>
              <a:t>sinh</a:t>
            </a:r>
            <a:r>
              <a:rPr lang="en-US" sz="2400" b="1" dirty="0" smtClean="0">
                <a:solidFill>
                  <a:srgbClr val="000000"/>
                </a:solidFill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</a:rPr>
              <a:t>bề</a:t>
            </a:r>
            <a:r>
              <a:rPr lang="en-US" sz="2400" b="1" dirty="0" smtClean="0">
                <a:solidFill>
                  <a:srgbClr val="000000"/>
                </a:solidFill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</a:rPr>
              <a:t>mặt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5791200" y="2500306"/>
            <a:ext cx="263845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600" b="1" dirty="0" err="1" smtClean="0"/>
              <a:t>Vệ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sinh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bề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mặt</a:t>
            </a:r>
            <a:endParaRPr lang="en-US" sz="1600" b="1" dirty="0" smtClean="0"/>
          </a:p>
          <a:p>
            <a:r>
              <a:rPr lang="en-US" sz="1600" dirty="0" err="1" smtClean="0"/>
              <a:t>Dùng</a:t>
            </a:r>
            <a:r>
              <a:rPr lang="en-US" sz="1600" dirty="0" smtClean="0"/>
              <a:t> </a:t>
            </a:r>
            <a:r>
              <a:rPr lang="en-US" sz="1600" dirty="0" err="1" smtClean="0"/>
              <a:t>súng</a:t>
            </a:r>
            <a:r>
              <a:rPr lang="en-US" sz="1600" dirty="0" smtClean="0"/>
              <a:t> </a:t>
            </a:r>
            <a:r>
              <a:rPr lang="en-US" sz="1600" dirty="0" err="1" smtClean="0"/>
              <a:t>xì</a:t>
            </a:r>
            <a:r>
              <a:rPr lang="en-US" sz="1600" dirty="0" smtClean="0"/>
              <a:t> </a:t>
            </a:r>
            <a:r>
              <a:rPr lang="en-US" sz="1600" dirty="0" err="1" smtClean="0"/>
              <a:t>bụi</a:t>
            </a:r>
            <a:r>
              <a:rPr lang="en-US" sz="1600" dirty="0" smtClean="0"/>
              <a:t> </a:t>
            </a:r>
            <a:r>
              <a:rPr lang="en-US" sz="1600" dirty="0" err="1" smtClean="0"/>
              <a:t>thổi</a:t>
            </a:r>
            <a:r>
              <a:rPr lang="en-US" sz="1600" dirty="0" smtClean="0"/>
              <a:t> </a:t>
            </a:r>
            <a:r>
              <a:rPr lang="en-US" sz="1600" dirty="0" err="1" smtClean="0"/>
              <a:t>sạch</a:t>
            </a:r>
            <a:r>
              <a:rPr lang="en-US" sz="1600" dirty="0" smtClean="0"/>
              <a:t> </a:t>
            </a:r>
            <a:r>
              <a:rPr lang="en-US" sz="1600" dirty="0" err="1" smtClean="0"/>
              <a:t>bụi</a:t>
            </a:r>
            <a:r>
              <a:rPr lang="en-US" sz="1600" dirty="0" smtClean="0"/>
              <a:t> (</a:t>
            </a:r>
            <a:r>
              <a:rPr lang="en-US" sz="1600" dirty="0" err="1" smtClean="0"/>
              <a:t>súng</a:t>
            </a:r>
            <a:r>
              <a:rPr lang="en-US" sz="1600" dirty="0" smtClean="0"/>
              <a:t> </a:t>
            </a:r>
            <a:r>
              <a:rPr lang="en-US" sz="1600" dirty="0" err="1" smtClean="0"/>
              <a:t>xì</a:t>
            </a:r>
            <a:r>
              <a:rPr lang="en-US" sz="1600" dirty="0" smtClean="0"/>
              <a:t> </a:t>
            </a:r>
            <a:r>
              <a:rPr lang="en-US" sz="1600" dirty="0" err="1" smtClean="0"/>
              <a:t>vuông</a:t>
            </a:r>
            <a:r>
              <a:rPr lang="en-US" sz="1600" dirty="0" smtClean="0"/>
              <a:t> </a:t>
            </a:r>
            <a:r>
              <a:rPr lang="en-US" sz="1600" dirty="0" err="1" smtClean="0"/>
              <a:t>góc</a:t>
            </a:r>
            <a:r>
              <a:rPr lang="en-US" sz="1600" dirty="0" smtClean="0"/>
              <a:t> </a:t>
            </a:r>
            <a:r>
              <a:rPr lang="en-US" sz="1600" dirty="0" err="1" smtClean="0"/>
              <a:t>với</a:t>
            </a:r>
            <a:r>
              <a:rPr lang="en-US" sz="1600" dirty="0" smtClean="0"/>
              <a:t> </a:t>
            </a:r>
            <a:r>
              <a:rPr lang="en-US" sz="1600" dirty="0" err="1" smtClean="0"/>
              <a:t>bề</a:t>
            </a:r>
            <a:r>
              <a:rPr lang="en-US" sz="1600" dirty="0" smtClean="0"/>
              <a:t> </a:t>
            </a:r>
            <a:r>
              <a:rPr lang="en-US" sz="1600" dirty="0" err="1" smtClean="0"/>
              <a:t>mặt</a:t>
            </a:r>
            <a:r>
              <a:rPr lang="en-US" sz="1600" dirty="0" smtClean="0"/>
              <a:t>)</a:t>
            </a:r>
          </a:p>
          <a:p>
            <a:r>
              <a:rPr lang="en-US" sz="1600" dirty="0" err="1" smtClean="0"/>
              <a:t>Dùng</a:t>
            </a:r>
            <a:r>
              <a:rPr lang="en-US" sz="1600" dirty="0" smtClean="0"/>
              <a:t> 2 </a:t>
            </a:r>
            <a:r>
              <a:rPr lang="en-US" sz="1600" dirty="0" err="1" smtClean="0"/>
              <a:t>khăn</a:t>
            </a:r>
            <a:r>
              <a:rPr lang="en-US" sz="1600" dirty="0" smtClean="0"/>
              <a:t>: 1 </a:t>
            </a:r>
            <a:r>
              <a:rPr lang="en-US" sz="1600" dirty="0" err="1" smtClean="0"/>
              <a:t>khăn</a:t>
            </a:r>
            <a:r>
              <a:rPr lang="en-US" sz="1600" dirty="0" smtClean="0"/>
              <a:t> </a:t>
            </a:r>
            <a:r>
              <a:rPr lang="en-US" sz="1600" dirty="0" err="1" smtClean="0"/>
              <a:t>chứa</a:t>
            </a:r>
            <a:r>
              <a:rPr lang="en-US" sz="1600" dirty="0" smtClean="0"/>
              <a:t> dung </a:t>
            </a:r>
            <a:r>
              <a:rPr lang="en-US" sz="1600" dirty="0" err="1" smtClean="0"/>
              <a:t>dịch</a:t>
            </a:r>
            <a:r>
              <a:rPr lang="en-US" sz="1600" dirty="0" smtClean="0"/>
              <a:t> </a:t>
            </a:r>
            <a:r>
              <a:rPr lang="en-US" sz="1600" dirty="0" err="1" smtClean="0"/>
              <a:t>làm</a:t>
            </a:r>
            <a:r>
              <a:rPr lang="en-US" sz="1600" dirty="0" smtClean="0"/>
              <a:t> </a:t>
            </a:r>
            <a:r>
              <a:rPr lang="en-US" sz="1600" dirty="0" err="1" smtClean="0"/>
              <a:t>sạch</a:t>
            </a:r>
            <a:r>
              <a:rPr lang="en-US" sz="1600" dirty="0" smtClean="0"/>
              <a:t> </a:t>
            </a:r>
            <a:r>
              <a:rPr lang="en-US" sz="1600" dirty="0" err="1" smtClean="0"/>
              <a:t>và</a:t>
            </a:r>
            <a:r>
              <a:rPr lang="en-US" sz="1600" dirty="0" smtClean="0"/>
              <a:t> 1 </a:t>
            </a:r>
            <a:r>
              <a:rPr lang="en-US" sz="1600" dirty="0" err="1" smtClean="0"/>
              <a:t>khăn</a:t>
            </a:r>
            <a:r>
              <a:rPr lang="en-US" sz="1600" dirty="0" smtClean="0"/>
              <a:t> </a:t>
            </a:r>
            <a:r>
              <a:rPr lang="en-US" sz="1600" dirty="0" err="1" smtClean="0"/>
              <a:t>khô</a:t>
            </a:r>
            <a:r>
              <a:rPr lang="en-US" sz="1600" dirty="0" smtClean="0"/>
              <a:t> </a:t>
            </a:r>
            <a:r>
              <a:rPr lang="en-US" sz="1600" dirty="0" err="1" smtClean="0"/>
              <a:t>để</a:t>
            </a:r>
            <a:r>
              <a:rPr lang="en-US" sz="1600" dirty="0" smtClean="0"/>
              <a:t> </a:t>
            </a:r>
            <a:r>
              <a:rPr lang="en-US" sz="1600" dirty="0" err="1" smtClean="0"/>
              <a:t>lau</a:t>
            </a:r>
            <a:r>
              <a:rPr lang="en-US" sz="1600" dirty="0" smtClean="0"/>
              <a:t> </a:t>
            </a:r>
            <a:r>
              <a:rPr lang="en-US" sz="1600" dirty="0" err="1" smtClean="0"/>
              <a:t>sạch</a:t>
            </a:r>
            <a:r>
              <a:rPr lang="en-US" sz="1600" dirty="0" smtClean="0"/>
              <a:t> </a:t>
            </a:r>
            <a:r>
              <a:rPr lang="en-US" sz="1600" dirty="0" err="1" smtClean="0"/>
              <a:t>bề</a:t>
            </a:r>
            <a:r>
              <a:rPr lang="en-US" sz="1600" dirty="0" smtClean="0"/>
              <a:t> </a:t>
            </a:r>
            <a:r>
              <a:rPr lang="en-US" sz="1600" dirty="0" err="1" smtClean="0"/>
              <a:t>mặt</a:t>
            </a:r>
            <a:endParaRPr lang="en-US" sz="1600" dirty="0" smtClean="0"/>
          </a:p>
          <a:p>
            <a:r>
              <a:rPr lang="en-US" sz="1600" dirty="0" err="1" smtClean="0"/>
              <a:t>Dùng</a:t>
            </a:r>
            <a:r>
              <a:rPr lang="en-US" sz="1600" dirty="0" smtClean="0"/>
              <a:t> </a:t>
            </a:r>
            <a:r>
              <a:rPr lang="en-US" sz="1600" dirty="0" err="1" smtClean="0"/>
              <a:t>giẻ</a:t>
            </a:r>
            <a:r>
              <a:rPr lang="en-US" sz="1600" dirty="0" smtClean="0"/>
              <a:t> </a:t>
            </a:r>
            <a:r>
              <a:rPr lang="en-US" sz="1600" dirty="0" err="1" smtClean="0"/>
              <a:t>dính</a:t>
            </a:r>
            <a:r>
              <a:rPr lang="en-US" sz="1600" dirty="0" smtClean="0"/>
              <a:t> </a:t>
            </a:r>
            <a:r>
              <a:rPr lang="en-US" sz="1600" dirty="0" err="1" smtClean="0"/>
              <a:t>lau</a:t>
            </a:r>
            <a:r>
              <a:rPr lang="en-US" sz="1600" dirty="0" smtClean="0"/>
              <a:t> </a:t>
            </a:r>
            <a:r>
              <a:rPr lang="en-US" sz="1600" dirty="0" err="1" smtClean="0"/>
              <a:t>bụi</a:t>
            </a:r>
            <a:endParaRPr lang="en-US" sz="1600" dirty="0" smtClean="0"/>
          </a:p>
        </p:txBody>
      </p:sp>
      <p:pic>
        <p:nvPicPr>
          <p:cNvPr id="20" name="16 filler sanding P 320.mpg">
            <a:hlinkClick r:id="" action="ppaction://media"/>
          </p:cNvPr>
          <p:cNvPicPr>
            <a:picLocks noGrp="1" noRot="1" noChangeAspect="1" noChangeArrowheads="1"/>
          </p:cNvPicPr>
          <p:nvPr>
            <p:ph sz="quarter" idx="4294967295"/>
            <a:videoFile r:link="rId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928662" y="785794"/>
            <a:ext cx="1658949" cy="1357322"/>
          </a:xfrm>
          <a:prstGeom prst="rect">
            <a:avLst/>
          </a:prstGeom>
        </p:spPr>
      </p:pic>
      <p:pic>
        <p:nvPicPr>
          <p:cNvPr id="21" name="17 filler sanding P 400 P 500.mpg">
            <a:hlinkClick r:id="" action="ppaction://media"/>
          </p:cNvPr>
          <p:cNvPicPr>
            <a:picLocks noGrp="1" noRot="1" noChangeAspect="1" noChangeArrowheads="1"/>
          </p:cNvPicPr>
          <p:nvPr>
            <p:ph sz="quarter" idx="4294967295"/>
            <a:videoFile r:link="rId2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1071538" y="4643446"/>
            <a:ext cx="1647094" cy="1347800"/>
          </a:xfrm>
          <a:prstGeom prst="rect">
            <a:avLst/>
          </a:prstGeom>
        </p:spPr>
      </p:pic>
      <p:pic>
        <p:nvPicPr>
          <p:cNvPr id="22" name="18  degrease before topcoat application.mpg">
            <a:hlinkClick r:id="" action="ppaction://media"/>
          </p:cNvPr>
          <p:cNvPicPr>
            <a:picLocks noGrp="1" noRot="1" noChangeAspect="1" noChangeArrowheads="1"/>
          </p:cNvPicPr>
          <p:nvPr>
            <p:ph sz="quarter" idx="4294967295"/>
            <a:videoFile r:link="rId3"/>
          </p:nvPr>
        </p:nvPicPr>
        <p:blipFill>
          <a:blip r:embed="rId8" cstate="print"/>
          <a:srcRect/>
          <a:stretch>
            <a:fillRect/>
          </a:stretch>
        </p:blipFill>
        <p:spPr>
          <a:xfrm>
            <a:off x="6429388" y="857232"/>
            <a:ext cx="1769533" cy="1447800"/>
          </a:xfrm>
          <a:prstGeom prst="rect">
            <a:avLst/>
          </a:prstGeom>
        </p:spPr>
      </p:pic>
      <p:pic>
        <p:nvPicPr>
          <p:cNvPr id="23" name="19  tack rag before topcoat application.mpg">
            <a:hlinkClick r:id="" action="ppaction://media"/>
          </p:cNvPr>
          <p:cNvPicPr>
            <a:picLocks noGrp="1" noRot="1" noChangeAspect="1" noChangeArrowheads="1"/>
          </p:cNvPicPr>
          <p:nvPr>
            <p:ph sz="quarter" idx="4294967295"/>
            <a:videoFile r:link="rId4"/>
          </p:nvPr>
        </p:nvPicPr>
        <p:blipFill>
          <a:blip r:embed="rId9" cstate="print"/>
          <a:srcRect/>
          <a:stretch>
            <a:fillRect/>
          </a:stretch>
        </p:blipFill>
        <p:spPr>
          <a:xfrm>
            <a:off x="6572264" y="4552968"/>
            <a:ext cx="1769300" cy="1447800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0" y="6334539"/>
            <a:ext cx="1785918" cy="523461"/>
            <a:chOff x="0" y="6334539"/>
            <a:chExt cx="1785918" cy="523461"/>
          </a:xfrm>
        </p:grpSpPr>
        <p:pic>
          <p:nvPicPr>
            <p:cNvPr id="25" name="Picture 2" descr="Unbenannt-1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0" y="6334539"/>
              <a:ext cx="1252538" cy="523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3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357290" y="6352113"/>
              <a:ext cx="428628" cy="505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7" name="Picture 2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6243638"/>
            <a:ext cx="9144000" cy="7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Rectangle 69"/>
          <p:cNvSpPr>
            <a:spLocks noChangeArrowheads="1"/>
          </p:cNvSpPr>
          <p:nvPr/>
        </p:nvSpPr>
        <p:spPr bwMode="auto">
          <a:xfrm>
            <a:off x="1714480" y="0"/>
            <a:ext cx="7429520" cy="490330"/>
          </a:xfrm>
          <a:prstGeom prst="rect">
            <a:avLst/>
          </a:prstGeom>
          <a:gradFill rotWithShape="0">
            <a:gsLst>
              <a:gs pos="0">
                <a:srgbClr val="333399"/>
              </a:gs>
              <a:gs pos="50000">
                <a:srgbClr val="333399">
                  <a:gamma/>
                  <a:tint val="0"/>
                  <a:invGamma/>
                </a:srgbClr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/>
            <a:r>
              <a:rPr lang="en-US" sz="1400" b="1" dirty="0" smtClean="0"/>
              <a:t>15 – MÀI SƠN LÓT VÀ VỆ SINH BỀ MẶT</a:t>
            </a:r>
            <a:endParaRPr lang="vi-VN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  <p:vide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video>
            <p:vide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video>
            <p:vide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32" y="1569568"/>
            <a:ext cx="8982108" cy="4359762"/>
            <a:chOff x="-32" y="1212379"/>
            <a:chExt cx="8982108" cy="4359762"/>
          </a:xfrm>
        </p:grpSpPr>
        <p:sp>
          <p:nvSpPr>
            <p:cNvPr id="4" name="Rectangle 2"/>
            <p:cNvSpPr txBox="1">
              <a:spLocks noChangeArrowheads="1"/>
            </p:cNvSpPr>
            <p:nvPr/>
          </p:nvSpPr>
          <p:spPr>
            <a:xfrm>
              <a:off x="-32" y="1214423"/>
              <a:ext cx="4038600" cy="4357718"/>
            </a:xfrm>
            <a:prstGeom prst="rect">
              <a:avLst/>
            </a:prstGeom>
          </p:spPr>
          <p:txBody>
            <a:bodyPr/>
            <a:lstStyle/>
            <a:p>
              <a:pPr marL="457200" marR="0" lvl="0" indent="-4572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alphaUcPeriod"/>
                <a:tabLst/>
                <a:defRPr/>
              </a:pPr>
              <a:endPara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457200" marR="0" lvl="0" indent="-4572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alphaUcPeriod"/>
                <a:tabLst/>
                <a:defRPr/>
              </a:pPr>
              <a:endParaRPr lang="en-US" sz="1400" b="1" dirty="0" smtClean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457200" marR="0" lvl="0" indent="-4572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+mj-lt"/>
                <a:buAutoNum type="alphaUcPeriod"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Mục</a:t>
              </a:r>
              <a:r>
                <a:rPr kumimoji="0" 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đích</a:t>
              </a:r>
              <a:r>
                <a:rPr kumimoji="0" 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của</a:t>
              </a:r>
              <a:r>
                <a:rPr kumimoji="0" 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phương</a:t>
              </a:r>
              <a:r>
                <a:rPr kumimoji="0" 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pháp</a:t>
              </a:r>
              <a:r>
                <a:rPr kumimoji="0" 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trà</a:t>
              </a:r>
              <a:r>
                <a:rPr kumimoji="0" 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1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khô</a:t>
              </a:r>
              <a:endPara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914400" lvl="1" indent="-457200">
                <a:spcBef>
                  <a:spcPct val="20000"/>
                </a:spcBef>
                <a:buFont typeface="+mj-lt"/>
                <a:buAutoNum type="arabicPeriod"/>
              </a:pPr>
              <a:endPara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914400" lvl="1" indent="-457200">
                <a:spcBef>
                  <a:spcPct val="20000"/>
                </a:spcBef>
                <a:buFont typeface="+mj-lt"/>
                <a:buAutoNum type="arabicPeriod"/>
              </a:pP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Dùng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máy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móc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thay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cho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sức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lao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động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con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người</a:t>
              </a:r>
              <a:endPara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914400" lvl="1" indent="-457200">
                <a:spcBef>
                  <a:spcPct val="20000"/>
                </a:spcBef>
                <a:buFont typeface="+mj-lt"/>
                <a:buAutoNum type="arabicPeriod"/>
              </a:pPr>
              <a:endPara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914400" lvl="1" indent="-457200">
                <a:spcBef>
                  <a:spcPct val="20000"/>
                </a:spcBef>
                <a:buFont typeface="+mj-lt"/>
                <a:buAutoNum type="arabicPeriod"/>
              </a:pP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Hiệu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quả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và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năng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suất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công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việc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nhanh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hơn</a:t>
              </a:r>
              <a:endPara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914400" lvl="1" indent="-457200">
                <a:spcBef>
                  <a:spcPct val="20000"/>
                </a:spcBef>
                <a:buFont typeface="+mj-lt"/>
                <a:buAutoNum type="arabicPeriod"/>
              </a:pPr>
              <a:endPara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914400" lvl="1" indent="-457200">
                <a:spcBef>
                  <a:spcPct val="20000"/>
                </a:spcBef>
                <a:buFont typeface="+mj-lt"/>
                <a:buAutoNum type="arabicPeriod"/>
              </a:pP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Chất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lượng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được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đảm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bảo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hơn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so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với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làm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nước</a:t>
              </a:r>
              <a:endPara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pic>
          <p:nvPicPr>
            <p:cNvPr id="5" name="Picture 3" descr="Eerste ongeluk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4714876" y="1214422"/>
              <a:ext cx="4267200" cy="4343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  <p:sp>
          <p:nvSpPr>
            <p:cNvPr id="6" name="AutoShape 7"/>
            <p:cNvSpPr>
              <a:spLocks noChangeArrowheads="1"/>
            </p:cNvSpPr>
            <p:nvPr/>
          </p:nvSpPr>
          <p:spPr bwMode="auto">
            <a:xfrm rot="5400000">
              <a:off x="2119121" y="3022316"/>
              <a:ext cx="4353538" cy="733663"/>
            </a:xfrm>
            <a:prstGeom prst="triangle">
              <a:avLst>
                <a:gd name="adj" fmla="val 50000"/>
              </a:avLst>
            </a:prstGeom>
            <a:gradFill rotWithShape="0">
              <a:gsLst>
                <a:gs pos="0">
                  <a:srgbClr val="CC99FF">
                    <a:gamma/>
                    <a:tint val="0"/>
                    <a:invGamma/>
                  </a:srgbClr>
                </a:gs>
                <a:gs pos="100000">
                  <a:srgbClr val="CC99FF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square" anchor="ctr">
              <a:spAutoFit/>
            </a:bodyPr>
            <a:lstStyle/>
            <a:p>
              <a:endParaRPr lang="vi-VN"/>
            </a:p>
          </p:txBody>
        </p:sp>
      </p:grp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43638"/>
            <a:ext cx="9144000" cy="7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12"/>
          <p:cNvGrpSpPr/>
          <p:nvPr/>
        </p:nvGrpSpPr>
        <p:grpSpPr>
          <a:xfrm>
            <a:off x="133643" y="5000636"/>
            <a:ext cx="3657307" cy="371054"/>
            <a:chOff x="133643" y="5648747"/>
            <a:chExt cx="3657307" cy="371054"/>
          </a:xfrm>
        </p:grpSpPr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>
              <a:off x="133643" y="5650158"/>
              <a:ext cx="844371" cy="369643"/>
            </a:xfrm>
            <a:prstGeom prst="rect">
              <a:avLst/>
            </a:prstGeom>
            <a:solidFill>
              <a:srgbClr val="800000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800000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algn="ctr"/>
              <a:r>
                <a:rPr lang="en-US" sz="1800" b="1" dirty="0">
                  <a:solidFill>
                    <a:schemeClr val="bg1"/>
                  </a:solidFill>
                  <a:latin typeface="Microsoft Sans Serif" pitchFamily="34" charset="0"/>
                </a:rPr>
                <a:t>Man</a:t>
              </a:r>
            </a:p>
          </p:txBody>
        </p:sp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1018515" y="5648747"/>
              <a:ext cx="873826" cy="368232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99CCFF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algn="ctr"/>
              <a:r>
                <a:rPr lang="en-US" sz="1200" b="1">
                  <a:latin typeface="Tahoma" pitchFamily="34" charset="0"/>
                </a:rPr>
                <a:t>METHOD</a:t>
              </a:r>
            </a:p>
          </p:txBody>
        </p:sp>
        <p:sp>
          <p:nvSpPr>
            <p:cNvPr id="11" name="Rectangle 14"/>
            <p:cNvSpPr>
              <a:spLocks noChangeArrowheads="1"/>
            </p:cNvSpPr>
            <p:nvPr/>
          </p:nvSpPr>
          <p:spPr bwMode="auto">
            <a:xfrm>
              <a:off x="1947569" y="5650158"/>
              <a:ext cx="882417" cy="369643"/>
            </a:xfrm>
            <a:prstGeom prst="rec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FFFFCC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algn="ctr"/>
              <a:r>
                <a:rPr lang="en-US" sz="1200" b="1" dirty="0"/>
                <a:t>MACHINE</a:t>
              </a:r>
            </a:p>
          </p:txBody>
        </p:sp>
        <p:sp>
          <p:nvSpPr>
            <p:cNvPr id="12" name="Rectangle 15"/>
            <p:cNvSpPr>
              <a:spLocks noChangeArrowheads="1"/>
            </p:cNvSpPr>
            <p:nvPr/>
          </p:nvSpPr>
          <p:spPr bwMode="auto">
            <a:xfrm>
              <a:off x="2908533" y="5650158"/>
              <a:ext cx="882417" cy="369643"/>
            </a:xfrm>
            <a:prstGeom prst="rect">
              <a:avLst/>
            </a:prstGeom>
            <a:solidFill>
              <a:srgbClr val="CCFFFF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CCFFFF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algn="ctr"/>
              <a:r>
                <a:rPr lang="en-US" sz="1200" b="1"/>
                <a:t>MATERIAL</a:t>
              </a:r>
            </a:p>
          </p:txBody>
        </p:sp>
      </p:grpSp>
      <p:cxnSp>
        <p:nvCxnSpPr>
          <p:cNvPr id="15" name="Straight Connector 14"/>
          <p:cNvCxnSpPr/>
          <p:nvPr/>
        </p:nvCxnSpPr>
        <p:spPr>
          <a:xfrm>
            <a:off x="428596" y="4929198"/>
            <a:ext cx="571504" cy="3571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214282" y="4929198"/>
            <a:ext cx="642942" cy="3571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69"/>
          <p:cNvSpPr>
            <a:spLocks noChangeArrowheads="1"/>
          </p:cNvSpPr>
          <p:nvPr/>
        </p:nvSpPr>
        <p:spPr bwMode="auto">
          <a:xfrm>
            <a:off x="1714480" y="0"/>
            <a:ext cx="7429520" cy="490330"/>
          </a:xfrm>
          <a:prstGeom prst="rect">
            <a:avLst/>
          </a:prstGeom>
          <a:gradFill rotWithShape="0">
            <a:gsLst>
              <a:gs pos="0">
                <a:srgbClr val="333399"/>
              </a:gs>
              <a:gs pos="50000">
                <a:srgbClr val="333399">
                  <a:gamma/>
                  <a:tint val="0"/>
                  <a:invGamma/>
                </a:srgbClr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/>
            <a:r>
              <a:rPr lang="en-US" sz="1400" b="1" dirty="0" smtClean="0"/>
              <a:t>1 - MỤC ĐÍCH</a:t>
            </a:r>
            <a:endParaRPr lang="vi-VN" sz="1400" b="1" dirty="0"/>
          </a:p>
        </p:txBody>
      </p:sp>
      <p:grpSp>
        <p:nvGrpSpPr>
          <p:cNvPr id="22" name="Group 21"/>
          <p:cNvGrpSpPr/>
          <p:nvPr/>
        </p:nvGrpSpPr>
        <p:grpSpPr>
          <a:xfrm>
            <a:off x="0" y="6334539"/>
            <a:ext cx="1785918" cy="523461"/>
            <a:chOff x="0" y="6334539"/>
            <a:chExt cx="1785918" cy="523461"/>
          </a:xfrm>
        </p:grpSpPr>
        <p:pic>
          <p:nvPicPr>
            <p:cNvPr id="2050" name="Picture 2" descr="Unbenannt-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6334539"/>
              <a:ext cx="1252538" cy="523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57290" y="6352113"/>
              <a:ext cx="428628" cy="505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rrowheads="1"/>
          </p:cNvSpPr>
          <p:nvPr/>
        </p:nvSpPr>
        <p:spPr bwMode="gray">
          <a:xfrm>
            <a:off x="1905000" y="1643050"/>
            <a:ext cx="5530850" cy="2743200"/>
          </a:xfrm>
          <a:prstGeom prst="upArrow">
            <a:avLst>
              <a:gd name="adj1" fmla="val 57824"/>
              <a:gd name="adj2" fmla="val 54398"/>
            </a:avLst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0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vi-VN"/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gray">
          <a:xfrm>
            <a:off x="1676400" y="928670"/>
            <a:ext cx="5791200" cy="574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>
                  <a:alpha val="99001"/>
                </a:schemeClr>
              </a:gs>
              <a:gs pos="50000">
                <a:schemeClr val="hlink">
                  <a:gamma/>
                  <a:tint val="64314"/>
                  <a:invGamma/>
                </a:schemeClr>
              </a:gs>
              <a:gs pos="100000">
                <a:schemeClr val="hlink">
                  <a:alpha val="99001"/>
                </a:schemeClr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PHUN SƠN MẦU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gray">
          <a:xfrm>
            <a:off x="2786050" y="2643182"/>
            <a:ext cx="3207865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</a:rPr>
              <a:t>Hoàn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</a:rPr>
              <a:t>tất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</a:rPr>
              <a:t>công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</a:rPr>
              <a:t>đoạn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</a:rPr>
              <a:t>chuẩn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</a:rPr>
              <a:t>bị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</a:rPr>
              <a:t>bề</a:t>
            </a:r>
            <a:r>
              <a:rPr lang="en-US" sz="16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accent5">
                    <a:lumMod val="75000"/>
                  </a:schemeClr>
                </a:solidFill>
              </a:rPr>
              <a:t>mặt</a:t>
            </a:r>
            <a:endParaRPr lang="en-US" sz="1600" dirty="0">
              <a:solidFill>
                <a:schemeClr val="accent5">
                  <a:lumMod val="75000"/>
                </a:schemeClr>
              </a:solidFill>
            </a:endParaRPr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857250" y="3402012"/>
            <a:ext cx="1636713" cy="2070100"/>
            <a:chOff x="540" y="2476"/>
            <a:chExt cx="1031" cy="1304"/>
          </a:xfrm>
        </p:grpSpPr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40" y="2476"/>
              <a:ext cx="972" cy="954"/>
              <a:chOff x="576" y="1584"/>
              <a:chExt cx="1296" cy="1296"/>
            </a:xfrm>
          </p:grpSpPr>
          <p:grpSp>
            <p:nvGrpSpPr>
              <p:cNvPr id="10" name="Group 8"/>
              <p:cNvGrpSpPr>
                <a:grpSpLocks/>
              </p:cNvGrpSpPr>
              <p:nvPr/>
            </p:nvGrpSpPr>
            <p:grpSpPr bwMode="auto">
              <a:xfrm>
                <a:off x="624" y="1584"/>
                <a:ext cx="1248" cy="1296"/>
                <a:chOff x="2016" y="1920"/>
                <a:chExt cx="1680" cy="1680"/>
              </a:xfrm>
            </p:grpSpPr>
            <p:sp>
              <p:nvSpPr>
                <p:cNvPr id="12" name="Oval 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3529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vi-VN" sz="1400"/>
                </a:p>
              </p:txBody>
            </p:sp>
            <p:sp>
              <p:nvSpPr>
                <p:cNvPr id="13" name="Freeform 10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vi-VN" sz="1400"/>
                </a:p>
              </p:txBody>
            </p:sp>
          </p:grpSp>
          <p:sp>
            <p:nvSpPr>
              <p:cNvPr id="11" name="Text Box 11"/>
              <p:cNvSpPr txBox="1">
                <a:spLocks noChangeArrowheads="1"/>
              </p:cNvSpPr>
              <p:nvPr/>
            </p:nvSpPr>
            <p:spPr bwMode="gray">
              <a:xfrm>
                <a:off x="576" y="2244"/>
                <a:ext cx="1260" cy="2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 eaLnBrk="0" hangingPunct="0"/>
                <a:r>
                  <a:rPr lang="en-US" sz="1400" b="1" dirty="0" err="1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Mài</a:t>
                </a:r>
                <a:r>
                  <a:rPr lang="en-US" sz="1400" b="1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</a:t>
                </a:r>
                <a:r>
                  <a:rPr lang="en-US" sz="1400" b="1" dirty="0" err="1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phá</a:t>
                </a:r>
                <a:r>
                  <a:rPr lang="en-US" sz="1400" b="1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</a:t>
                </a:r>
                <a:r>
                  <a:rPr lang="en-US" sz="1400" b="1" dirty="0" err="1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sơn</a:t>
                </a:r>
                <a:r>
                  <a:rPr lang="en-US" sz="1400" b="1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</a:t>
                </a:r>
                <a:r>
                  <a:rPr lang="en-US" sz="1400" b="1" dirty="0" err="1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cũ</a:t>
                </a:r>
                <a:r>
                  <a:rPr lang="en-US" sz="1400" b="1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, </a:t>
                </a:r>
                <a:endParaRPr lang="en-US" sz="1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sp>
          <p:nvSpPr>
            <p:cNvPr id="9" name="Oval 12"/>
            <p:cNvSpPr>
              <a:spLocks noChangeArrowheads="1"/>
            </p:cNvSpPr>
            <p:nvPr/>
          </p:nvSpPr>
          <p:spPr bwMode="gray">
            <a:xfrm>
              <a:off x="576" y="3504"/>
              <a:ext cx="995" cy="276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vi-VN" sz="1400"/>
            </a:p>
          </p:txBody>
        </p:sp>
      </p:grpSp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2819400" y="3402012"/>
            <a:ext cx="1617663" cy="2070100"/>
            <a:chOff x="1776" y="2476"/>
            <a:chExt cx="1019" cy="1304"/>
          </a:xfrm>
        </p:grpSpPr>
        <p:grpSp>
          <p:nvGrpSpPr>
            <p:cNvPr id="15" name="Group 14"/>
            <p:cNvGrpSpPr>
              <a:grpSpLocks/>
            </p:cNvGrpSpPr>
            <p:nvPr/>
          </p:nvGrpSpPr>
          <p:grpSpPr bwMode="auto">
            <a:xfrm>
              <a:off x="1776" y="2476"/>
              <a:ext cx="960" cy="958"/>
              <a:chOff x="2016" y="1920"/>
              <a:chExt cx="1680" cy="1680"/>
            </a:xfrm>
          </p:grpSpPr>
          <p:sp>
            <p:nvSpPr>
              <p:cNvPr id="18" name="Oval 15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5137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vi-VN" sz="1400"/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vi-VN" sz="1400"/>
              </a:p>
            </p:txBody>
          </p:sp>
        </p:grpSp>
        <p:sp>
          <p:nvSpPr>
            <p:cNvPr id="16" name="Text Box 17"/>
            <p:cNvSpPr txBox="1">
              <a:spLocks noChangeArrowheads="1"/>
            </p:cNvSpPr>
            <p:nvPr/>
          </p:nvSpPr>
          <p:spPr bwMode="gray">
            <a:xfrm>
              <a:off x="1824" y="2936"/>
              <a:ext cx="864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4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Sơn</a:t>
              </a:r>
              <a:r>
                <a:rPr lang="en-US" sz="14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lang="en-US" sz="14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lót</a:t>
              </a:r>
              <a:r>
                <a:rPr lang="en-US" sz="14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lang="en-US" sz="14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chống</a:t>
              </a:r>
              <a:r>
                <a:rPr lang="en-US" sz="14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lang="en-US" sz="14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rỉ</a:t>
              </a:r>
              <a:endParaRPr lang="en-US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7" name="Oval 18"/>
            <p:cNvSpPr>
              <a:spLocks noChangeArrowheads="1"/>
            </p:cNvSpPr>
            <p:nvPr/>
          </p:nvSpPr>
          <p:spPr bwMode="gray">
            <a:xfrm>
              <a:off x="1800" y="3504"/>
              <a:ext cx="995" cy="276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vi-VN" sz="1400"/>
            </a:p>
          </p:txBody>
        </p:sp>
      </p:grpSp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4876800" y="3357562"/>
            <a:ext cx="1631950" cy="2114550"/>
            <a:chOff x="3072" y="2448"/>
            <a:chExt cx="1028" cy="1332"/>
          </a:xfrm>
        </p:grpSpPr>
        <p:grpSp>
          <p:nvGrpSpPr>
            <p:cNvPr id="21" name="Group 20"/>
            <p:cNvGrpSpPr>
              <a:grpSpLocks/>
            </p:cNvGrpSpPr>
            <p:nvPr/>
          </p:nvGrpSpPr>
          <p:grpSpPr bwMode="auto">
            <a:xfrm>
              <a:off x="3072" y="2448"/>
              <a:ext cx="960" cy="958"/>
              <a:chOff x="2016" y="1920"/>
              <a:chExt cx="1680" cy="1680"/>
            </a:xfrm>
          </p:grpSpPr>
          <p:sp>
            <p:nvSpPr>
              <p:cNvPr id="24" name="Oval 21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5137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vi-VN" sz="1400"/>
              </a:p>
            </p:txBody>
          </p:sp>
          <p:sp>
            <p:nvSpPr>
              <p:cNvPr id="25" name="Freeform 22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/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vi-VN" sz="1400"/>
              </a:p>
            </p:txBody>
          </p:sp>
        </p:grpSp>
        <p:sp>
          <p:nvSpPr>
            <p:cNvPr id="22" name="Text Box 23"/>
            <p:cNvSpPr txBox="1">
              <a:spLocks noChangeArrowheads="1"/>
            </p:cNvSpPr>
            <p:nvPr/>
          </p:nvSpPr>
          <p:spPr bwMode="gray">
            <a:xfrm>
              <a:off x="3120" y="2908"/>
              <a:ext cx="864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4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Ma </a:t>
              </a:r>
              <a:r>
                <a:rPr lang="en-US" sz="14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tít</a:t>
              </a:r>
              <a:r>
                <a:rPr lang="en-US" sz="14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2k</a:t>
              </a:r>
              <a:endParaRPr lang="en-US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3" name="Oval 24"/>
            <p:cNvSpPr>
              <a:spLocks noChangeArrowheads="1"/>
            </p:cNvSpPr>
            <p:nvPr/>
          </p:nvSpPr>
          <p:spPr bwMode="gray">
            <a:xfrm>
              <a:off x="3105" y="3504"/>
              <a:ext cx="995" cy="276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vi-VN" sz="1400"/>
            </a:p>
          </p:txBody>
        </p:sp>
      </p:grpSp>
      <p:grpSp>
        <p:nvGrpSpPr>
          <p:cNvPr id="26" name="Group 25"/>
          <p:cNvGrpSpPr>
            <a:grpSpLocks/>
          </p:cNvGrpSpPr>
          <p:nvPr/>
        </p:nvGrpSpPr>
        <p:grpSpPr bwMode="auto">
          <a:xfrm>
            <a:off x="6781804" y="3357562"/>
            <a:ext cx="1579564" cy="2114550"/>
            <a:chOff x="4272" y="2448"/>
            <a:chExt cx="995" cy="1332"/>
          </a:xfrm>
        </p:grpSpPr>
        <p:grpSp>
          <p:nvGrpSpPr>
            <p:cNvPr id="27" name="Group 26"/>
            <p:cNvGrpSpPr>
              <a:grpSpLocks/>
            </p:cNvGrpSpPr>
            <p:nvPr/>
          </p:nvGrpSpPr>
          <p:grpSpPr bwMode="auto">
            <a:xfrm>
              <a:off x="4272" y="2448"/>
              <a:ext cx="960" cy="965"/>
              <a:chOff x="2400" y="1488"/>
              <a:chExt cx="1152" cy="1152"/>
            </a:xfrm>
          </p:grpSpPr>
          <p:grpSp>
            <p:nvGrpSpPr>
              <p:cNvPr id="29" name="Group 27"/>
              <p:cNvGrpSpPr>
                <a:grpSpLocks/>
              </p:cNvGrpSpPr>
              <p:nvPr/>
            </p:nvGrpSpPr>
            <p:grpSpPr bwMode="auto">
              <a:xfrm>
                <a:off x="2400" y="1488"/>
                <a:ext cx="1152" cy="1152"/>
                <a:chOff x="2016" y="1920"/>
                <a:chExt cx="1680" cy="1680"/>
              </a:xfrm>
            </p:grpSpPr>
            <p:sp>
              <p:nvSpPr>
                <p:cNvPr id="31" name="Oval 28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vi-VN" sz="1400"/>
                </a:p>
              </p:txBody>
            </p:sp>
            <p:sp>
              <p:nvSpPr>
                <p:cNvPr id="32" name="Freeform 29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vi-VN" sz="1400"/>
                </a:p>
              </p:txBody>
            </p:sp>
          </p:grpSp>
          <p:sp>
            <p:nvSpPr>
              <p:cNvPr id="30" name="Text Box 30"/>
              <p:cNvSpPr txBox="1">
                <a:spLocks noChangeArrowheads="1"/>
              </p:cNvSpPr>
              <p:nvPr/>
            </p:nvSpPr>
            <p:spPr bwMode="gray">
              <a:xfrm>
                <a:off x="2508" y="2025"/>
                <a:ext cx="97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ctr" eaLnBrk="0" hangingPunct="0"/>
                <a:r>
                  <a:rPr lang="en-US" sz="1400" b="1" dirty="0" err="1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Sơn</a:t>
                </a:r>
                <a:r>
                  <a:rPr lang="en-US" sz="1400" b="1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</a:t>
                </a:r>
                <a:r>
                  <a:rPr lang="en-US" sz="1400" b="1" dirty="0" err="1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lót</a:t>
                </a:r>
                <a:r>
                  <a:rPr lang="en-US" sz="1400" b="1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</a:t>
                </a:r>
                <a:r>
                  <a:rPr lang="en-US" sz="1400" b="1" dirty="0" err="1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bề</a:t>
                </a:r>
                <a:r>
                  <a:rPr lang="en-US" sz="1400" b="1" dirty="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 </a:t>
                </a:r>
                <a:r>
                  <a:rPr lang="en-US" sz="1400" b="1" dirty="0" err="1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mặt</a:t>
                </a:r>
                <a:endParaRPr lang="en-US" sz="14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sp>
          <p:nvSpPr>
            <p:cNvPr id="28" name="Oval 31"/>
            <p:cNvSpPr>
              <a:spLocks noChangeArrowheads="1"/>
            </p:cNvSpPr>
            <p:nvPr/>
          </p:nvSpPr>
          <p:spPr bwMode="gray">
            <a:xfrm>
              <a:off x="4272" y="3504"/>
              <a:ext cx="995" cy="276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vi-VN" sz="1400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0" y="6334539"/>
            <a:ext cx="1785918" cy="523461"/>
            <a:chOff x="0" y="6334539"/>
            <a:chExt cx="1785918" cy="523461"/>
          </a:xfrm>
        </p:grpSpPr>
        <p:pic>
          <p:nvPicPr>
            <p:cNvPr id="34" name="Picture 2" descr="Unbenannt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6334539"/>
              <a:ext cx="1252538" cy="523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57290" y="6352113"/>
              <a:ext cx="428628" cy="505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6" name="Picture 3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243638"/>
            <a:ext cx="9144000" cy="7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" name="Rectangle 69"/>
          <p:cNvSpPr>
            <a:spLocks noChangeArrowheads="1"/>
          </p:cNvSpPr>
          <p:nvPr/>
        </p:nvSpPr>
        <p:spPr bwMode="auto">
          <a:xfrm>
            <a:off x="1714480" y="0"/>
            <a:ext cx="7429520" cy="490330"/>
          </a:xfrm>
          <a:prstGeom prst="rect">
            <a:avLst/>
          </a:prstGeom>
          <a:gradFill rotWithShape="0">
            <a:gsLst>
              <a:gs pos="0">
                <a:srgbClr val="333399"/>
              </a:gs>
              <a:gs pos="50000">
                <a:srgbClr val="333399">
                  <a:gamma/>
                  <a:tint val="0"/>
                  <a:invGamma/>
                </a:srgbClr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/>
            <a:r>
              <a:rPr lang="en-US" sz="1400" b="1" dirty="0" smtClean="0"/>
              <a:t>16 – PHUN SƠN MẦU</a:t>
            </a:r>
            <a:endParaRPr lang="vi-VN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3"/>
          <p:cNvSpPr>
            <a:spLocks noChangeShapeType="1"/>
          </p:cNvSpPr>
          <p:nvPr/>
        </p:nvSpPr>
        <p:spPr bwMode="auto">
          <a:xfrm flipH="1" flipV="1">
            <a:off x="625475" y="3751248"/>
            <a:ext cx="274638" cy="449263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V="1">
            <a:off x="625475" y="3733785"/>
            <a:ext cx="46038" cy="17463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671513" y="3733785"/>
            <a:ext cx="271463" cy="449263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697038" y="1811323"/>
            <a:ext cx="157163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flipH="1" flipV="1">
            <a:off x="1127125" y="4929173"/>
            <a:ext cx="23813" cy="19050"/>
          </a:xfrm>
          <a:prstGeom prst="lin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 flipV="1">
            <a:off x="1150938" y="4948223"/>
            <a:ext cx="1588" cy="14288"/>
          </a:xfrm>
          <a:prstGeom prst="lin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V="1">
            <a:off x="1127125" y="4948223"/>
            <a:ext cx="23813" cy="14288"/>
          </a:xfrm>
          <a:prstGeom prst="lin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2" name="Unknown Shape"/>
          <p:cNvSpPr>
            <a:spLocks/>
          </p:cNvSpPr>
          <p:nvPr/>
        </p:nvSpPr>
        <p:spPr bwMode="auto">
          <a:xfrm>
            <a:off x="3930650" y="1722423"/>
            <a:ext cx="3175" cy="17463"/>
          </a:xfrm>
          <a:custGeom>
            <a:avLst/>
            <a:gdLst>
              <a:gd name="T0" fmla="*/ 0 w 2"/>
              <a:gd name="T1" fmla="*/ 12 h 10"/>
              <a:gd name="T2" fmla="*/ 0 w 2"/>
              <a:gd name="T3" fmla="*/ 0 h 10"/>
              <a:gd name="T4" fmla="*/ 0 w 2"/>
              <a:gd name="T5" fmla="*/ 0 h 10"/>
              <a:gd name="T6" fmla="*/ 0 60000 65536"/>
              <a:gd name="T7" fmla="*/ 0 60000 65536"/>
              <a:gd name="T8" fmla="*/ 0 60000 65536"/>
              <a:gd name="T9" fmla="*/ 0 w 2"/>
              <a:gd name="T10" fmla="*/ 0 h 10"/>
              <a:gd name="T11" fmla="*/ 2 w 2"/>
              <a:gd name="T12" fmla="*/ 10 h 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10">
                <a:moveTo>
                  <a:pt x="0" y="1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3" name="Unknown Shape"/>
          <p:cNvSpPr>
            <a:spLocks/>
          </p:cNvSpPr>
          <p:nvPr/>
        </p:nvSpPr>
        <p:spPr bwMode="auto">
          <a:xfrm>
            <a:off x="3930650" y="1706548"/>
            <a:ext cx="3175" cy="15875"/>
          </a:xfrm>
          <a:custGeom>
            <a:avLst/>
            <a:gdLst>
              <a:gd name="T0" fmla="*/ 0 w 2"/>
              <a:gd name="T1" fmla="*/ 11 h 9"/>
              <a:gd name="T2" fmla="*/ 0 w 2"/>
              <a:gd name="T3" fmla="*/ 0 h 9"/>
              <a:gd name="T4" fmla="*/ 0 w 2"/>
              <a:gd name="T5" fmla="*/ 0 h 9"/>
              <a:gd name="T6" fmla="*/ 0 60000 65536"/>
              <a:gd name="T7" fmla="*/ 0 60000 65536"/>
              <a:gd name="T8" fmla="*/ 0 60000 65536"/>
              <a:gd name="T9" fmla="*/ 0 w 2"/>
              <a:gd name="T10" fmla="*/ 0 h 9"/>
              <a:gd name="T11" fmla="*/ 2 w 2"/>
              <a:gd name="T12" fmla="*/ 9 h 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9">
                <a:moveTo>
                  <a:pt x="0" y="9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4" name="Unknown Shape"/>
          <p:cNvSpPr>
            <a:spLocks/>
          </p:cNvSpPr>
          <p:nvPr/>
        </p:nvSpPr>
        <p:spPr bwMode="auto">
          <a:xfrm>
            <a:off x="3908425" y="1689085"/>
            <a:ext cx="22225" cy="17463"/>
          </a:xfrm>
          <a:custGeom>
            <a:avLst/>
            <a:gdLst>
              <a:gd name="T0" fmla="*/ 20 w 10"/>
              <a:gd name="T1" fmla="*/ 12 h 10"/>
              <a:gd name="T2" fmla="*/ 20 w 10"/>
              <a:gd name="T3" fmla="*/ 0 h 10"/>
              <a:gd name="T4" fmla="*/ 0 w 10"/>
              <a:gd name="T5" fmla="*/ 0 h 10"/>
              <a:gd name="T6" fmla="*/ 0 60000 65536"/>
              <a:gd name="T7" fmla="*/ 0 60000 65536"/>
              <a:gd name="T8" fmla="*/ 0 60000 65536"/>
              <a:gd name="T9" fmla="*/ 0 w 10"/>
              <a:gd name="T10" fmla="*/ 0 h 10"/>
              <a:gd name="T11" fmla="*/ 10 w 10"/>
              <a:gd name="T12" fmla="*/ 10 h 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" h="10">
                <a:moveTo>
                  <a:pt x="10" y="10"/>
                </a:moveTo>
                <a:lnTo>
                  <a:pt x="10" y="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5" name="Unknown Shape"/>
          <p:cNvSpPr>
            <a:spLocks/>
          </p:cNvSpPr>
          <p:nvPr/>
        </p:nvSpPr>
        <p:spPr bwMode="auto">
          <a:xfrm>
            <a:off x="3908425" y="1689085"/>
            <a:ext cx="1588" cy="3175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0 h 2"/>
              <a:gd name="T6" fmla="*/ 0 60000 65536"/>
              <a:gd name="T7" fmla="*/ 0 60000 65536"/>
              <a:gd name="T8" fmla="*/ 0 60000 65536"/>
              <a:gd name="T9" fmla="*/ 0 w 1"/>
              <a:gd name="T10" fmla="*/ 0 h 2"/>
              <a:gd name="T11" fmla="*/ 1 w 1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2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6" name="Unknown Shape"/>
          <p:cNvSpPr>
            <a:spLocks/>
          </p:cNvSpPr>
          <p:nvPr/>
        </p:nvSpPr>
        <p:spPr bwMode="auto">
          <a:xfrm>
            <a:off x="3908425" y="1774810"/>
            <a:ext cx="1588" cy="17463"/>
          </a:xfrm>
          <a:custGeom>
            <a:avLst/>
            <a:gdLst>
              <a:gd name="T0" fmla="*/ 0 w 1"/>
              <a:gd name="T1" fmla="*/ 12 h 10"/>
              <a:gd name="T2" fmla="*/ 0 w 1"/>
              <a:gd name="T3" fmla="*/ 12 h 10"/>
              <a:gd name="T4" fmla="*/ 0 w 1"/>
              <a:gd name="T5" fmla="*/ 0 h 10"/>
              <a:gd name="T6" fmla="*/ 0 60000 65536"/>
              <a:gd name="T7" fmla="*/ 0 60000 65536"/>
              <a:gd name="T8" fmla="*/ 0 60000 65536"/>
              <a:gd name="T9" fmla="*/ 0 w 1"/>
              <a:gd name="T10" fmla="*/ 0 h 10"/>
              <a:gd name="T11" fmla="*/ 1 w 1"/>
              <a:gd name="T12" fmla="*/ 10 h 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10">
                <a:moveTo>
                  <a:pt x="0" y="10"/>
                </a:moveTo>
                <a:lnTo>
                  <a:pt x="0" y="1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7" name="Unknown Shape"/>
          <p:cNvSpPr>
            <a:spLocks/>
          </p:cNvSpPr>
          <p:nvPr/>
        </p:nvSpPr>
        <p:spPr bwMode="auto">
          <a:xfrm>
            <a:off x="3908425" y="1774810"/>
            <a:ext cx="22225" cy="17463"/>
          </a:xfrm>
          <a:custGeom>
            <a:avLst/>
            <a:gdLst>
              <a:gd name="T0" fmla="*/ 0 w 10"/>
              <a:gd name="T1" fmla="*/ 12 h 10"/>
              <a:gd name="T2" fmla="*/ 20 w 10"/>
              <a:gd name="T3" fmla="*/ 0 h 10"/>
              <a:gd name="T4" fmla="*/ 20 w 10"/>
              <a:gd name="T5" fmla="*/ 0 h 10"/>
              <a:gd name="T6" fmla="*/ 0 60000 65536"/>
              <a:gd name="T7" fmla="*/ 0 60000 65536"/>
              <a:gd name="T8" fmla="*/ 0 60000 65536"/>
              <a:gd name="T9" fmla="*/ 0 w 10"/>
              <a:gd name="T10" fmla="*/ 0 h 10"/>
              <a:gd name="T11" fmla="*/ 10 w 10"/>
              <a:gd name="T12" fmla="*/ 10 h 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" h="10">
                <a:moveTo>
                  <a:pt x="0" y="10"/>
                </a:moveTo>
                <a:lnTo>
                  <a:pt x="1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8" name="Unknown Shape"/>
          <p:cNvSpPr>
            <a:spLocks/>
          </p:cNvSpPr>
          <p:nvPr/>
        </p:nvSpPr>
        <p:spPr bwMode="auto">
          <a:xfrm>
            <a:off x="3930650" y="1757348"/>
            <a:ext cx="3175" cy="17463"/>
          </a:xfrm>
          <a:custGeom>
            <a:avLst/>
            <a:gdLst>
              <a:gd name="T0" fmla="*/ 0 w 2"/>
              <a:gd name="T1" fmla="*/ 12 h 10"/>
              <a:gd name="T2" fmla="*/ 0 w 2"/>
              <a:gd name="T3" fmla="*/ 0 h 10"/>
              <a:gd name="T4" fmla="*/ 0 w 2"/>
              <a:gd name="T5" fmla="*/ 0 h 10"/>
              <a:gd name="T6" fmla="*/ 0 60000 65536"/>
              <a:gd name="T7" fmla="*/ 0 60000 65536"/>
              <a:gd name="T8" fmla="*/ 0 60000 65536"/>
              <a:gd name="T9" fmla="*/ 0 w 2"/>
              <a:gd name="T10" fmla="*/ 0 h 10"/>
              <a:gd name="T11" fmla="*/ 2 w 2"/>
              <a:gd name="T12" fmla="*/ 10 h 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10">
                <a:moveTo>
                  <a:pt x="0" y="1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9" name="Unknown Shape"/>
          <p:cNvSpPr>
            <a:spLocks/>
          </p:cNvSpPr>
          <p:nvPr/>
        </p:nvSpPr>
        <p:spPr bwMode="auto">
          <a:xfrm>
            <a:off x="3930650" y="1739885"/>
            <a:ext cx="3175" cy="17463"/>
          </a:xfrm>
          <a:custGeom>
            <a:avLst/>
            <a:gdLst>
              <a:gd name="T0" fmla="*/ 0 w 2"/>
              <a:gd name="T1" fmla="*/ 12 h 10"/>
              <a:gd name="T2" fmla="*/ 0 w 2"/>
              <a:gd name="T3" fmla="*/ 0 h 10"/>
              <a:gd name="T4" fmla="*/ 0 w 2"/>
              <a:gd name="T5" fmla="*/ 0 h 10"/>
              <a:gd name="T6" fmla="*/ 0 60000 65536"/>
              <a:gd name="T7" fmla="*/ 0 60000 65536"/>
              <a:gd name="T8" fmla="*/ 0 60000 65536"/>
              <a:gd name="T9" fmla="*/ 0 w 2"/>
              <a:gd name="T10" fmla="*/ 0 h 10"/>
              <a:gd name="T11" fmla="*/ 2 w 2"/>
              <a:gd name="T12" fmla="*/ 10 h 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10">
                <a:moveTo>
                  <a:pt x="0" y="1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0" name="Unknown Shape"/>
          <p:cNvSpPr>
            <a:spLocks/>
          </p:cNvSpPr>
          <p:nvPr/>
        </p:nvSpPr>
        <p:spPr bwMode="auto">
          <a:xfrm>
            <a:off x="4068763" y="1792273"/>
            <a:ext cx="90488" cy="52388"/>
          </a:xfrm>
          <a:custGeom>
            <a:avLst/>
            <a:gdLst>
              <a:gd name="T0" fmla="*/ 83 w 39"/>
              <a:gd name="T1" fmla="*/ 36 h 30"/>
              <a:gd name="T2" fmla="*/ 83 w 39"/>
              <a:gd name="T3" fmla="*/ 36 h 30"/>
              <a:gd name="T4" fmla="*/ 61 w 39"/>
              <a:gd name="T5" fmla="*/ 24 h 30"/>
              <a:gd name="T6" fmla="*/ 61 w 39"/>
              <a:gd name="T7" fmla="*/ 24 h 30"/>
              <a:gd name="T8" fmla="*/ 61 w 39"/>
              <a:gd name="T9" fmla="*/ 12 h 30"/>
              <a:gd name="T10" fmla="*/ 61 w 39"/>
              <a:gd name="T11" fmla="*/ 12 h 30"/>
              <a:gd name="T12" fmla="*/ 41 w 39"/>
              <a:gd name="T13" fmla="*/ 12 h 30"/>
              <a:gd name="T14" fmla="*/ 41 w 39"/>
              <a:gd name="T15" fmla="*/ 0 h 30"/>
              <a:gd name="T16" fmla="*/ 41 w 39"/>
              <a:gd name="T17" fmla="*/ 0 h 30"/>
              <a:gd name="T18" fmla="*/ 22 w 39"/>
              <a:gd name="T19" fmla="*/ 0 h 30"/>
              <a:gd name="T20" fmla="*/ 22 w 39"/>
              <a:gd name="T21" fmla="*/ 0 h 30"/>
              <a:gd name="T22" fmla="*/ 0 w 39"/>
              <a:gd name="T23" fmla="*/ 0 h 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9"/>
              <a:gd name="T37" fmla="*/ 0 h 30"/>
              <a:gd name="T38" fmla="*/ 39 w 39"/>
              <a:gd name="T39" fmla="*/ 30 h 3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9" h="30">
                <a:moveTo>
                  <a:pt x="39" y="30"/>
                </a:moveTo>
                <a:lnTo>
                  <a:pt x="39" y="30"/>
                </a:lnTo>
                <a:lnTo>
                  <a:pt x="29" y="20"/>
                </a:lnTo>
                <a:lnTo>
                  <a:pt x="29" y="10"/>
                </a:lnTo>
                <a:lnTo>
                  <a:pt x="19" y="10"/>
                </a:lnTo>
                <a:lnTo>
                  <a:pt x="19" y="0"/>
                </a:lnTo>
                <a:lnTo>
                  <a:pt x="10" y="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1" name="Unknown Shape"/>
          <p:cNvSpPr>
            <a:spLocks/>
          </p:cNvSpPr>
          <p:nvPr/>
        </p:nvSpPr>
        <p:spPr bwMode="auto">
          <a:xfrm>
            <a:off x="4273550" y="1792273"/>
            <a:ext cx="90488" cy="52388"/>
          </a:xfrm>
          <a:custGeom>
            <a:avLst/>
            <a:gdLst>
              <a:gd name="T0" fmla="*/ 83 w 39"/>
              <a:gd name="T1" fmla="*/ 0 h 30"/>
              <a:gd name="T2" fmla="*/ 61 w 39"/>
              <a:gd name="T3" fmla="*/ 0 h 30"/>
              <a:gd name="T4" fmla="*/ 61 w 39"/>
              <a:gd name="T5" fmla="*/ 0 h 30"/>
              <a:gd name="T6" fmla="*/ 42 w 39"/>
              <a:gd name="T7" fmla="*/ 0 h 30"/>
              <a:gd name="T8" fmla="*/ 42 w 39"/>
              <a:gd name="T9" fmla="*/ 0 h 30"/>
              <a:gd name="T10" fmla="*/ 42 w 39"/>
              <a:gd name="T11" fmla="*/ 12 h 30"/>
              <a:gd name="T12" fmla="*/ 22 w 39"/>
              <a:gd name="T13" fmla="*/ 12 h 30"/>
              <a:gd name="T14" fmla="*/ 22 w 39"/>
              <a:gd name="T15" fmla="*/ 12 h 30"/>
              <a:gd name="T16" fmla="*/ 22 w 39"/>
              <a:gd name="T17" fmla="*/ 24 h 30"/>
              <a:gd name="T18" fmla="*/ 22 w 39"/>
              <a:gd name="T19" fmla="*/ 24 h 30"/>
              <a:gd name="T20" fmla="*/ 0 w 39"/>
              <a:gd name="T21" fmla="*/ 36 h 30"/>
              <a:gd name="T22" fmla="*/ 0 w 39"/>
              <a:gd name="T23" fmla="*/ 36 h 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9"/>
              <a:gd name="T37" fmla="*/ 0 h 30"/>
              <a:gd name="T38" fmla="*/ 39 w 39"/>
              <a:gd name="T39" fmla="*/ 30 h 3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9" h="30">
                <a:moveTo>
                  <a:pt x="39" y="0"/>
                </a:moveTo>
                <a:lnTo>
                  <a:pt x="29" y="0"/>
                </a:lnTo>
                <a:lnTo>
                  <a:pt x="20" y="0"/>
                </a:lnTo>
                <a:lnTo>
                  <a:pt x="20" y="10"/>
                </a:lnTo>
                <a:lnTo>
                  <a:pt x="10" y="10"/>
                </a:lnTo>
                <a:lnTo>
                  <a:pt x="10" y="20"/>
                </a:lnTo>
                <a:lnTo>
                  <a:pt x="0" y="3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2" name="Unknown Shape"/>
          <p:cNvSpPr>
            <a:spLocks/>
          </p:cNvSpPr>
          <p:nvPr/>
        </p:nvSpPr>
        <p:spPr bwMode="auto">
          <a:xfrm>
            <a:off x="3954463" y="2847960"/>
            <a:ext cx="1588" cy="3175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0 h 2"/>
              <a:gd name="T6" fmla="*/ 0 60000 65536"/>
              <a:gd name="T7" fmla="*/ 0 60000 65536"/>
              <a:gd name="T8" fmla="*/ 0 60000 65536"/>
              <a:gd name="T9" fmla="*/ 0 w 1"/>
              <a:gd name="T10" fmla="*/ 0 h 2"/>
              <a:gd name="T11" fmla="*/ 1 w 1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2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3" name="Unknown Shape"/>
          <p:cNvSpPr>
            <a:spLocks/>
          </p:cNvSpPr>
          <p:nvPr/>
        </p:nvSpPr>
        <p:spPr bwMode="auto">
          <a:xfrm>
            <a:off x="3884613" y="2762235"/>
            <a:ext cx="69850" cy="3175"/>
          </a:xfrm>
          <a:custGeom>
            <a:avLst/>
            <a:gdLst>
              <a:gd name="T0" fmla="*/ 65 w 30"/>
              <a:gd name="T1" fmla="*/ 0 h 2"/>
              <a:gd name="T2" fmla="*/ 22 w 30"/>
              <a:gd name="T3" fmla="*/ 0 h 2"/>
              <a:gd name="T4" fmla="*/ 0 w 30"/>
              <a:gd name="T5" fmla="*/ 0 h 2"/>
              <a:gd name="T6" fmla="*/ 0 60000 65536"/>
              <a:gd name="T7" fmla="*/ 0 60000 65536"/>
              <a:gd name="T8" fmla="*/ 0 60000 65536"/>
              <a:gd name="T9" fmla="*/ 0 w 30"/>
              <a:gd name="T10" fmla="*/ 0 h 2"/>
              <a:gd name="T11" fmla="*/ 30 w 30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0" h="2">
                <a:moveTo>
                  <a:pt x="30" y="0"/>
                </a:moveTo>
                <a:lnTo>
                  <a:pt x="10" y="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4" name="Unknown Shape"/>
          <p:cNvSpPr>
            <a:spLocks/>
          </p:cNvSpPr>
          <p:nvPr/>
        </p:nvSpPr>
        <p:spPr bwMode="auto">
          <a:xfrm>
            <a:off x="3841750" y="2762235"/>
            <a:ext cx="42863" cy="3175"/>
          </a:xfrm>
          <a:custGeom>
            <a:avLst/>
            <a:gdLst>
              <a:gd name="T0" fmla="*/ 38 w 19"/>
              <a:gd name="T1" fmla="*/ 0 h 2"/>
              <a:gd name="T2" fmla="*/ 20 w 19"/>
              <a:gd name="T3" fmla="*/ 0 h 2"/>
              <a:gd name="T4" fmla="*/ 0 w 19"/>
              <a:gd name="T5" fmla="*/ 0 h 2"/>
              <a:gd name="T6" fmla="*/ 0 60000 65536"/>
              <a:gd name="T7" fmla="*/ 0 60000 65536"/>
              <a:gd name="T8" fmla="*/ 0 60000 65536"/>
              <a:gd name="T9" fmla="*/ 0 w 19"/>
              <a:gd name="T10" fmla="*/ 0 h 2"/>
              <a:gd name="T11" fmla="*/ 19 w 19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" h="2">
                <a:moveTo>
                  <a:pt x="19" y="0"/>
                </a:moveTo>
                <a:lnTo>
                  <a:pt x="10" y="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5" name="Unknown Shape"/>
          <p:cNvSpPr>
            <a:spLocks/>
          </p:cNvSpPr>
          <p:nvPr/>
        </p:nvSpPr>
        <p:spPr bwMode="auto">
          <a:xfrm>
            <a:off x="3795713" y="2762235"/>
            <a:ext cx="46038" cy="34925"/>
          </a:xfrm>
          <a:custGeom>
            <a:avLst/>
            <a:gdLst>
              <a:gd name="T0" fmla="*/ 42 w 20"/>
              <a:gd name="T1" fmla="*/ 0 h 20"/>
              <a:gd name="T2" fmla="*/ 22 w 20"/>
              <a:gd name="T3" fmla="*/ 12 h 20"/>
              <a:gd name="T4" fmla="*/ 22 w 20"/>
              <a:gd name="T5" fmla="*/ 12 h 20"/>
              <a:gd name="T6" fmla="*/ 0 w 20"/>
              <a:gd name="T7" fmla="*/ 24 h 20"/>
              <a:gd name="T8" fmla="*/ 0 60000 65536"/>
              <a:gd name="T9" fmla="*/ 0 60000 65536"/>
              <a:gd name="T10" fmla="*/ 0 60000 65536"/>
              <a:gd name="T11" fmla="*/ 0 60000 65536"/>
              <a:gd name="T12" fmla="*/ 0 w 20"/>
              <a:gd name="T13" fmla="*/ 0 h 20"/>
              <a:gd name="T14" fmla="*/ 20 w 20"/>
              <a:gd name="T15" fmla="*/ 20 h 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" h="20">
                <a:moveTo>
                  <a:pt x="20" y="0"/>
                </a:moveTo>
                <a:lnTo>
                  <a:pt x="10" y="10"/>
                </a:lnTo>
                <a:lnTo>
                  <a:pt x="0" y="20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6" name="Unknown Shape"/>
          <p:cNvSpPr>
            <a:spLocks/>
          </p:cNvSpPr>
          <p:nvPr/>
        </p:nvSpPr>
        <p:spPr bwMode="auto">
          <a:xfrm>
            <a:off x="3795713" y="2797160"/>
            <a:ext cx="1588" cy="19050"/>
          </a:xfrm>
          <a:custGeom>
            <a:avLst/>
            <a:gdLst>
              <a:gd name="T0" fmla="*/ 0 w 1"/>
              <a:gd name="T1" fmla="*/ 0 h 10"/>
              <a:gd name="T2" fmla="*/ 0 w 1"/>
              <a:gd name="T3" fmla="*/ 0 h 10"/>
              <a:gd name="T4" fmla="*/ 0 w 1"/>
              <a:gd name="T5" fmla="*/ 0 h 10"/>
              <a:gd name="T6" fmla="*/ 0 w 1"/>
              <a:gd name="T7" fmla="*/ 14 h 10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10"/>
              <a:gd name="T14" fmla="*/ 1 w 1"/>
              <a:gd name="T15" fmla="*/ 10 h 1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10">
                <a:moveTo>
                  <a:pt x="0" y="0"/>
                </a:moveTo>
                <a:lnTo>
                  <a:pt x="0" y="0"/>
                </a:lnTo>
                <a:lnTo>
                  <a:pt x="0" y="10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3795713" y="2816210"/>
            <a:ext cx="0" cy="0"/>
          </a:xfrm>
          <a:prstGeom prst="rect">
            <a:avLst/>
          </a:prstGeom>
          <a:noFill/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8" name="Unknown Shape"/>
          <p:cNvSpPr>
            <a:spLocks/>
          </p:cNvSpPr>
          <p:nvPr/>
        </p:nvSpPr>
        <p:spPr bwMode="auto">
          <a:xfrm>
            <a:off x="3795713" y="2816210"/>
            <a:ext cx="46038" cy="31750"/>
          </a:xfrm>
          <a:custGeom>
            <a:avLst/>
            <a:gdLst>
              <a:gd name="T0" fmla="*/ 0 w 20"/>
              <a:gd name="T1" fmla="*/ 0 h 19"/>
              <a:gd name="T2" fmla="*/ 22 w 20"/>
              <a:gd name="T3" fmla="*/ 12 h 19"/>
              <a:gd name="T4" fmla="*/ 22 w 20"/>
              <a:gd name="T5" fmla="*/ 12 h 19"/>
              <a:gd name="T6" fmla="*/ 42 w 20"/>
              <a:gd name="T7" fmla="*/ 21 h 19"/>
              <a:gd name="T8" fmla="*/ 0 60000 65536"/>
              <a:gd name="T9" fmla="*/ 0 60000 65536"/>
              <a:gd name="T10" fmla="*/ 0 60000 65536"/>
              <a:gd name="T11" fmla="*/ 0 60000 65536"/>
              <a:gd name="T12" fmla="*/ 0 w 20"/>
              <a:gd name="T13" fmla="*/ 0 h 19"/>
              <a:gd name="T14" fmla="*/ 20 w 20"/>
              <a:gd name="T15" fmla="*/ 19 h 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" h="19">
                <a:moveTo>
                  <a:pt x="0" y="0"/>
                </a:moveTo>
                <a:lnTo>
                  <a:pt x="10" y="10"/>
                </a:lnTo>
                <a:lnTo>
                  <a:pt x="20" y="19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9" name="Unknown Shape"/>
          <p:cNvSpPr>
            <a:spLocks/>
          </p:cNvSpPr>
          <p:nvPr/>
        </p:nvSpPr>
        <p:spPr bwMode="auto">
          <a:xfrm>
            <a:off x="3841750" y="2847960"/>
            <a:ext cx="42863" cy="3175"/>
          </a:xfrm>
          <a:custGeom>
            <a:avLst/>
            <a:gdLst>
              <a:gd name="T0" fmla="*/ 0 w 19"/>
              <a:gd name="T1" fmla="*/ 0 h 2"/>
              <a:gd name="T2" fmla="*/ 20 w 19"/>
              <a:gd name="T3" fmla="*/ 0 h 2"/>
              <a:gd name="T4" fmla="*/ 38 w 19"/>
              <a:gd name="T5" fmla="*/ 0 h 2"/>
              <a:gd name="T6" fmla="*/ 0 60000 65536"/>
              <a:gd name="T7" fmla="*/ 0 60000 65536"/>
              <a:gd name="T8" fmla="*/ 0 60000 65536"/>
              <a:gd name="T9" fmla="*/ 0 w 19"/>
              <a:gd name="T10" fmla="*/ 0 h 2"/>
              <a:gd name="T11" fmla="*/ 19 w 19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" h="2">
                <a:moveTo>
                  <a:pt x="0" y="0"/>
                </a:moveTo>
                <a:lnTo>
                  <a:pt x="10" y="0"/>
                </a:lnTo>
                <a:lnTo>
                  <a:pt x="19" y="0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0" name="Unknown Shape"/>
          <p:cNvSpPr>
            <a:spLocks/>
          </p:cNvSpPr>
          <p:nvPr/>
        </p:nvSpPr>
        <p:spPr bwMode="auto">
          <a:xfrm>
            <a:off x="3884613" y="2847960"/>
            <a:ext cx="69850" cy="3175"/>
          </a:xfrm>
          <a:custGeom>
            <a:avLst/>
            <a:gdLst>
              <a:gd name="T0" fmla="*/ 0 w 30"/>
              <a:gd name="T1" fmla="*/ 0 h 2"/>
              <a:gd name="T2" fmla="*/ 22 w 30"/>
              <a:gd name="T3" fmla="*/ 0 h 2"/>
              <a:gd name="T4" fmla="*/ 65 w 30"/>
              <a:gd name="T5" fmla="*/ 0 h 2"/>
              <a:gd name="T6" fmla="*/ 0 60000 65536"/>
              <a:gd name="T7" fmla="*/ 0 60000 65536"/>
              <a:gd name="T8" fmla="*/ 0 60000 65536"/>
              <a:gd name="T9" fmla="*/ 0 w 30"/>
              <a:gd name="T10" fmla="*/ 0 h 2"/>
              <a:gd name="T11" fmla="*/ 30 w 30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0" h="2">
                <a:moveTo>
                  <a:pt x="0" y="0"/>
                </a:moveTo>
                <a:lnTo>
                  <a:pt x="10" y="0"/>
                </a:lnTo>
                <a:lnTo>
                  <a:pt x="30" y="0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1" name="Line 29"/>
          <p:cNvSpPr>
            <a:spLocks noChangeShapeType="1"/>
          </p:cNvSpPr>
          <p:nvPr/>
        </p:nvSpPr>
        <p:spPr bwMode="auto">
          <a:xfrm>
            <a:off x="2357438" y="1792273"/>
            <a:ext cx="1711325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2" name="Line 30"/>
          <p:cNvSpPr>
            <a:spLocks noChangeShapeType="1"/>
          </p:cNvSpPr>
          <p:nvPr/>
        </p:nvSpPr>
        <p:spPr bwMode="auto">
          <a:xfrm flipH="1">
            <a:off x="5503863" y="1792273"/>
            <a:ext cx="2327275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3" name="Line 31"/>
          <p:cNvSpPr>
            <a:spLocks noChangeShapeType="1"/>
          </p:cNvSpPr>
          <p:nvPr/>
        </p:nvSpPr>
        <p:spPr bwMode="auto">
          <a:xfrm>
            <a:off x="4159250" y="1844660"/>
            <a:ext cx="1588" cy="87313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4" name="Line 32"/>
          <p:cNvSpPr>
            <a:spLocks noChangeShapeType="1"/>
          </p:cNvSpPr>
          <p:nvPr/>
        </p:nvSpPr>
        <p:spPr bwMode="auto">
          <a:xfrm>
            <a:off x="4273550" y="1844660"/>
            <a:ext cx="3175" cy="87313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5" name="Line 33"/>
          <p:cNvSpPr>
            <a:spLocks noChangeShapeType="1"/>
          </p:cNvSpPr>
          <p:nvPr/>
        </p:nvSpPr>
        <p:spPr bwMode="auto">
          <a:xfrm flipV="1">
            <a:off x="4022725" y="2711435"/>
            <a:ext cx="3175" cy="5080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6" name="Line 34"/>
          <p:cNvSpPr>
            <a:spLocks noChangeShapeType="1"/>
          </p:cNvSpPr>
          <p:nvPr/>
        </p:nvSpPr>
        <p:spPr bwMode="auto">
          <a:xfrm flipH="1">
            <a:off x="3451225" y="2711435"/>
            <a:ext cx="571500" cy="15875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7" name="Line 35"/>
          <p:cNvSpPr>
            <a:spLocks noChangeShapeType="1"/>
          </p:cNvSpPr>
          <p:nvPr/>
        </p:nvSpPr>
        <p:spPr bwMode="auto">
          <a:xfrm>
            <a:off x="3408363" y="2762235"/>
            <a:ext cx="1588" cy="85725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8" name="Line 36"/>
          <p:cNvSpPr>
            <a:spLocks noChangeShapeType="1"/>
          </p:cNvSpPr>
          <p:nvPr/>
        </p:nvSpPr>
        <p:spPr bwMode="auto">
          <a:xfrm>
            <a:off x="3451225" y="2901935"/>
            <a:ext cx="571500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9" name="Line 37"/>
          <p:cNvSpPr>
            <a:spLocks noChangeShapeType="1"/>
          </p:cNvSpPr>
          <p:nvPr/>
        </p:nvSpPr>
        <p:spPr bwMode="auto">
          <a:xfrm flipV="1">
            <a:off x="4022725" y="2847960"/>
            <a:ext cx="3175" cy="539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0" name="Line 38"/>
          <p:cNvSpPr>
            <a:spLocks noChangeShapeType="1"/>
          </p:cNvSpPr>
          <p:nvPr/>
        </p:nvSpPr>
        <p:spPr bwMode="auto">
          <a:xfrm flipV="1">
            <a:off x="4022725" y="2590785"/>
            <a:ext cx="3175" cy="12065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1" name="Line 39"/>
          <p:cNvSpPr>
            <a:spLocks noChangeShapeType="1"/>
          </p:cNvSpPr>
          <p:nvPr/>
        </p:nvSpPr>
        <p:spPr bwMode="auto">
          <a:xfrm flipH="1">
            <a:off x="3567113" y="2536810"/>
            <a:ext cx="409575" cy="1905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2" name="Line 40"/>
          <p:cNvSpPr>
            <a:spLocks noChangeShapeType="1"/>
          </p:cNvSpPr>
          <p:nvPr/>
        </p:nvSpPr>
        <p:spPr bwMode="auto">
          <a:xfrm>
            <a:off x="3521075" y="2590785"/>
            <a:ext cx="1588" cy="12065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3" name="Unknown Shape"/>
          <p:cNvSpPr>
            <a:spLocks/>
          </p:cNvSpPr>
          <p:nvPr/>
        </p:nvSpPr>
        <p:spPr bwMode="auto">
          <a:xfrm>
            <a:off x="3954463" y="1931973"/>
            <a:ext cx="342900" cy="915988"/>
          </a:xfrm>
          <a:custGeom>
            <a:avLst/>
            <a:gdLst>
              <a:gd name="T0" fmla="*/ 293 w 149"/>
              <a:gd name="T1" fmla="*/ 24 h 524"/>
              <a:gd name="T2" fmla="*/ 293 w 149"/>
              <a:gd name="T3" fmla="*/ 61 h 524"/>
              <a:gd name="T4" fmla="*/ 271 w 149"/>
              <a:gd name="T5" fmla="*/ 72 h 524"/>
              <a:gd name="T6" fmla="*/ 271 w 149"/>
              <a:gd name="T7" fmla="*/ 96 h 524"/>
              <a:gd name="T8" fmla="*/ 271 w 149"/>
              <a:gd name="T9" fmla="*/ 108 h 524"/>
              <a:gd name="T10" fmla="*/ 271 w 149"/>
              <a:gd name="T11" fmla="*/ 120 h 524"/>
              <a:gd name="T12" fmla="*/ 293 w 149"/>
              <a:gd name="T13" fmla="*/ 132 h 524"/>
              <a:gd name="T14" fmla="*/ 293 w 149"/>
              <a:gd name="T15" fmla="*/ 144 h 524"/>
              <a:gd name="T16" fmla="*/ 293 w 149"/>
              <a:gd name="T17" fmla="*/ 168 h 524"/>
              <a:gd name="T18" fmla="*/ 293 w 149"/>
              <a:gd name="T19" fmla="*/ 192 h 524"/>
              <a:gd name="T20" fmla="*/ 293 w 149"/>
              <a:gd name="T21" fmla="*/ 216 h 524"/>
              <a:gd name="T22" fmla="*/ 293 w 149"/>
              <a:gd name="T23" fmla="*/ 240 h 524"/>
              <a:gd name="T24" fmla="*/ 293 w 149"/>
              <a:gd name="T25" fmla="*/ 264 h 524"/>
              <a:gd name="T26" fmla="*/ 293 w 149"/>
              <a:gd name="T27" fmla="*/ 289 h 524"/>
              <a:gd name="T28" fmla="*/ 293 w 149"/>
              <a:gd name="T29" fmla="*/ 300 h 524"/>
              <a:gd name="T30" fmla="*/ 271 w 149"/>
              <a:gd name="T31" fmla="*/ 324 h 524"/>
              <a:gd name="T32" fmla="*/ 271 w 149"/>
              <a:gd name="T33" fmla="*/ 336 h 524"/>
              <a:gd name="T34" fmla="*/ 271 w 149"/>
              <a:gd name="T35" fmla="*/ 360 h 524"/>
              <a:gd name="T36" fmla="*/ 271 w 149"/>
              <a:gd name="T37" fmla="*/ 384 h 524"/>
              <a:gd name="T38" fmla="*/ 271 w 149"/>
              <a:gd name="T39" fmla="*/ 407 h 524"/>
              <a:gd name="T40" fmla="*/ 293 w 149"/>
              <a:gd name="T41" fmla="*/ 432 h 524"/>
              <a:gd name="T42" fmla="*/ 293 w 149"/>
              <a:gd name="T43" fmla="*/ 444 h 524"/>
              <a:gd name="T44" fmla="*/ 293 w 149"/>
              <a:gd name="T45" fmla="*/ 468 h 524"/>
              <a:gd name="T46" fmla="*/ 313 w 149"/>
              <a:gd name="T47" fmla="*/ 492 h 524"/>
              <a:gd name="T48" fmla="*/ 313 w 149"/>
              <a:gd name="T49" fmla="*/ 516 h 524"/>
              <a:gd name="T50" fmla="*/ 293 w 149"/>
              <a:gd name="T51" fmla="*/ 540 h 524"/>
              <a:gd name="T52" fmla="*/ 293 w 149"/>
              <a:gd name="T53" fmla="*/ 564 h 524"/>
              <a:gd name="T54" fmla="*/ 271 w 149"/>
              <a:gd name="T55" fmla="*/ 588 h 524"/>
              <a:gd name="T56" fmla="*/ 251 w 149"/>
              <a:gd name="T57" fmla="*/ 600 h 524"/>
              <a:gd name="T58" fmla="*/ 229 w 149"/>
              <a:gd name="T59" fmla="*/ 612 h 524"/>
              <a:gd name="T60" fmla="*/ 209 w 149"/>
              <a:gd name="T61" fmla="*/ 624 h 524"/>
              <a:gd name="T62" fmla="*/ 187 w 149"/>
              <a:gd name="T63" fmla="*/ 624 h 524"/>
              <a:gd name="T64" fmla="*/ 145 w 149"/>
              <a:gd name="T65" fmla="*/ 635 h 524"/>
              <a:gd name="T66" fmla="*/ 126 w 149"/>
              <a:gd name="T67" fmla="*/ 635 h 524"/>
              <a:gd name="T68" fmla="*/ 84 w 149"/>
              <a:gd name="T69" fmla="*/ 635 h 524"/>
              <a:gd name="T70" fmla="*/ 42 w 149"/>
              <a:gd name="T71" fmla="*/ 635 h 52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49"/>
              <a:gd name="T109" fmla="*/ 0 h 524"/>
              <a:gd name="T110" fmla="*/ 149 w 149"/>
              <a:gd name="T111" fmla="*/ 524 h 52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49" h="524">
                <a:moveTo>
                  <a:pt x="139" y="0"/>
                </a:moveTo>
                <a:lnTo>
                  <a:pt x="139" y="20"/>
                </a:lnTo>
                <a:lnTo>
                  <a:pt x="139" y="30"/>
                </a:lnTo>
                <a:lnTo>
                  <a:pt x="139" y="50"/>
                </a:lnTo>
                <a:lnTo>
                  <a:pt x="139" y="59"/>
                </a:lnTo>
                <a:lnTo>
                  <a:pt x="129" y="59"/>
                </a:lnTo>
                <a:lnTo>
                  <a:pt x="129" y="69"/>
                </a:lnTo>
                <a:lnTo>
                  <a:pt x="129" y="79"/>
                </a:lnTo>
                <a:lnTo>
                  <a:pt x="129" y="89"/>
                </a:lnTo>
                <a:lnTo>
                  <a:pt x="129" y="99"/>
                </a:lnTo>
                <a:lnTo>
                  <a:pt x="139" y="109"/>
                </a:lnTo>
                <a:lnTo>
                  <a:pt x="139" y="119"/>
                </a:lnTo>
                <a:lnTo>
                  <a:pt x="139" y="129"/>
                </a:lnTo>
                <a:lnTo>
                  <a:pt x="139" y="139"/>
                </a:lnTo>
                <a:lnTo>
                  <a:pt x="139" y="149"/>
                </a:lnTo>
                <a:lnTo>
                  <a:pt x="139" y="158"/>
                </a:lnTo>
                <a:lnTo>
                  <a:pt x="139" y="168"/>
                </a:lnTo>
                <a:lnTo>
                  <a:pt x="139" y="178"/>
                </a:lnTo>
                <a:lnTo>
                  <a:pt x="139" y="188"/>
                </a:lnTo>
                <a:lnTo>
                  <a:pt x="139" y="198"/>
                </a:lnTo>
                <a:lnTo>
                  <a:pt x="139" y="208"/>
                </a:lnTo>
                <a:lnTo>
                  <a:pt x="139" y="218"/>
                </a:lnTo>
                <a:lnTo>
                  <a:pt x="139" y="228"/>
                </a:lnTo>
                <a:lnTo>
                  <a:pt x="139" y="238"/>
                </a:lnTo>
                <a:lnTo>
                  <a:pt x="139" y="247"/>
                </a:lnTo>
                <a:lnTo>
                  <a:pt x="129" y="257"/>
                </a:lnTo>
                <a:lnTo>
                  <a:pt x="129" y="267"/>
                </a:lnTo>
                <a:lnTo>
                  <a:pt x="129" y="277"/>
                </a:lnTo>
                <a:lnTo>
                  <a:pt x="129" y="287"/>
                </a:lnTo>
                <a:lnTo>
                  <a:pt x="129" y="297"/>
                </a:lnTo>
                <a:lnTo>
                  <a:pt x="129" y="307"/>
                </a:lnTo>
                <a:lnTo>
                  <a:pt x="129" y="317"/>
                </a:lnTo>
                <a:lnTo>
                  <a:pt x="129" y="327"/>
                </a:lnTo>
                <a:lnTo>
                  <a:pt x="129" y="336"/>
                </a:lnTo>
                <a:lnTo>
                  <a:pt x="139" y="346"/>
                </a:lnTo>
                <a:lnTo>
                  <a:pt x="139" y="356"/>
                </a:lnTo>
                <a:lnTo>
                  <a:pt x="139" y="366"/>
                </a:lnTo>
                <a:lnTo>
                  <a:pt x="139" y="376"/>
                </a:lnTo>
                <a:lnTo>
                  <a:pt x="139" y="386"/>
                </a:lnTo>
                <a:lnTo>
                  <a:pt x="149" y="396"/>
                </a:lnTo>
                <a:lnTo>
                  <a:pt x="149" y="406"/>
                </a:lnTo>
                <a:lnTo>
                  <a:pt x="149" y="416"/>
                </a:lnTo>
                <a:lnTo>
                  <a:pt x="149" y="426"/>
                </a:lnTo>
                <a:lnTo>
                  <a:pt x="139" y="435"/>
                </a:lnTo>
                <a:lnTo>
                  <a:pt x="139" y="445"/>
                </a:lnTo>
                <a:lnTo>
                  <a:pt x="139" y="455"/>
                </a:lnTo>
                <a:lnTo>
                  <a:pt x="139" y="465"/>
                </a:lnTo>
                <a:lnTo>
                  <a:pt x="129" y="475"/>
                </a:lnTo>
                <a:lnTo>
                  <a:pt x="129" y="485"/>
                </a:lnTo>
                <a:lnTo>
                  <a:pt x="119" y="485"/>
                </a:lnTo>
                <a:lnTo>
                  <a:pt x="119" y="495"/>
                </a:lnTo>
                <a:lnTo>
                  <a:pt x="109" y="495"/>
                </a:lnTo>
                <a:lnTo>
                  <a:pt x="109" y="505"/>
                </a:lnTo>
                <a:lnTo>
                  <a:pt x="99" y="505"/>
                </a:lnTo>
                <a:lnTo>
                  <a:pt x="99" y="515"/>
                </a:lnTo>
                <a:lnTo>
                  <a:pt x="89" y="515"/>
                </a:lnTo>
                <a:lnTo>
                  <a:pt x="79" y="524"/>
                </a:lnTo>
                <a:lnTo>
                  <a:pt x="69" y="524"/>
                </a:lnTo>
                <a:lnTo>
                  <a:pt x="60" y="524"/>
                </a:lnTo>
                <a:lnTo>
                  <a:pt x="50" y="524"/>
                </a:lnTo>
                <a:lnTo>
                  <a:pt x="40" y="524"/>
                </a:lnTo>
                <a:lnTo>
                  <a:pt x="30" y="524"/>
                </a:lnTo>
                <a:lnTo>
                  <a:pt x="20" y="524"/>
                </a:lnTo>
                <a:lnTo>
                  <a:pt x="0" y="524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4" name="Unknown Shape"/>
          <p:cNvSpPr>
            <a:spLocks/>
          </p:cNvSpPr>
          <p:nvPr/>
        </p:nvSpPr>
        <p:spPr bwMode="auto">
          <a:xfrm>
            <a:off x="3521075" y="2536810"/>
            <a:ext cx="46038" cy="53975"/>
          </a:xfrm>
          <a:custGeom>
            <a:avLst/>
            <a:gdLst>
              <a:gd name="T0" fmla="*/ 42 w 20"/>
              <a:gd name="T1" fmla="*/ 0 h 30"/>
              <a:gd name="T2" fmla="*/ 42 w 20"/>
              <a:gd name="T3" fmla="*/ 12 h 30"/>
              <a:gd name="T4" fmla="*/ 42 w 20"/>
              <a:gd name="T5" fmla="*/ 12 h 30"/>
              <a:gd name="T6" fmla="*/ 22 w 20"/>
              <a:gd name="T7" fmla="*/ 12 h 30"/>
              <a:gd name="T8" fmla="*/ 22 w 20"/>
              <a:gd name="T9" fmla="*/ 12 h 30"/>
              <a:gd name="T10" fmla="*/ 22 w 20"/>
              <a:gd name="T11" fmla="*/ 12 h 30"/>
              <a:gd name="T12" fmla="*/ 0 w 20"/>
              <a:gd name="T13" fmla="*/ 26 h 30"/>
              <a:gd name="T14" fmla="*/ 0 w 20"/>
              <a:gd name="T15" fmla="*/ 26 h 30"/>
              <a:gd name="T16" fmla="*/ 0 w 20"/>
              <a:gd name="T17" fmla="*/ 39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"/>
              <a:gd name="T28" fmla="*/ 0 h 30"/>
              <a:gd name="T29" fmla="*/ 20 w 20"/>
              <a:gd name="T30" fmla="*/ 30 h 3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" h="30">
                <a:moveTo>
                  <a:pt x="20" y="0"/>
                </a:moveTo>
                <a:lnTo>
                  <a:pt x="20" y="10"/>
                </a:lnTo>
                <a:lnTo>
                  <a:pt x="10" y="10"/>
                </a:lnTo>
                <a:lnTo>
                  <a:pt x="0" y="20"/>
                </a:lnTo>
                <a:lnTo>
                  <a:pt x="0" y="3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5" name="Unknown Shape"/>
          <p:cNvSpPr>
            <a:spLocks/>
          </p:cNvSpPr>
          <p:nvPr/>
        </p:nvSpPr>
        <p:spPr bwMode="auto">
          <a:xfrm>
            <a:off x="3976688" y="2536810"/>
            <a:ext cx="46038" cy="53975"/>
          </a:xfrm>
          <a:custGeom>
            <a:avLst/>
            <a:gdLst>
              <a:gd name="T0" fmla="*/ 42 w 20"/>
              <a:gd name="T1" fmla="*/ 39 h 30"/>
              <a:gd name="T2" fmla="*/ 42 w 20"/>
              <a:gd name="T3" fmla="*/ 26 h 30"/>
              <a:gd name="T4" fmla="*/ 42 w 20"/>
              <a:gd name="T5" fmla="*/ 26 h 30"/>
              <a:gd name="T6" fmla="*/ 42 w 20"/>
              <a:gd name="T7" fmla="*/ 12 h 30"/>
              <a:gd name="T8" fmla="*/ 22 w 20"/>
              <a:gd name="T9" fmla="*/ 12 h 30"/>
              <a:gd name="T10" fmla="*/ 22 w 20"/>
              <a:gd name="T11" fmla="*/ 12 h 30"/>
              <a:gd name="T12" fmla="*/ 22 w 20"/>
              <a:gd name="T13" fmla="*/ 12 h 30"/>
              <a:gd name="T14" fmla="*/ 0 w 20"/>
              <a:gd name="T15" fmla="*/ 12 h 30"/>
              <a:gd name="T16" fmla="*/ 0 w 20"/>
              <a:gd name="T17" fmla="*/ 0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"/>
              <a:gd name="T28" fmla="*/ 0 h 30"/>
              <a:gd name="T29" fmla="*/ 20 w 20"/>
              <a:gd name="T30" fmla="*/ 30 h 3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" h="30">
                <a:moveTo>
                  <a:pt x="20" y="30"/>
                </a:moveTo>
                <a:lnTo>
                  <a:pt x="20" y="20"/>
                </a:lnTo>
                <a:lnTo>
                  <a:pt x="20" y="10"/>
                </a:lnTo>
                <a:lnTo>
                  <a:pt x="10" y="10"/>
                </a:lnTo>
                <a:lnTo>
                  <a:pt x="0" y="1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6" name="Unknown Shape"/>
          <p:cNvSpPr>
            <a:spLocks/>
          </p:cNvSpPr>
          <p:nvPr/>
        </p:nvSpPr>
        <p:spPr bwMode="auto">
          <a:xfrm>
            <a:off x="3408363" y="2711435"/>
            <a:ext cx="42863" cy="50800"/>
          </a:xfrm>
          <a:custGeom>
            <a:avLst/>
            <a:gdLst>
              <a:gd name="T0" fmla="*/ 38 w 19"/>
              <a:gd name="T1" fmla="*/ 0 h 30"/>
              <a:gd name="T2" fmla="*/ 38 w 19"/>
              <a:gd name="T3" fmla="*/ 12 h 30"/>
              <a:gd name="T4" fmla="*/ 38 w 19"/>
              <a:gd name="T5" fmla="*/ 12 h 30"/>
              <a:gd name="T6" fmla="*/ 18 w 19"/>
              <a:gd name="T7" fmla="*/ 12 h 30"/>
              <a:gd name="T8" fmla="*/ 18 w 19"/>
              <a:gd name="T9" fmla="*/ 12 h 30"/>
              <a:gd name="T10" fmla="*/ 18 w 19"/>
              <a:gd name="T11" fmla="*/ 12 h 30"/>
              <a:gd name="T12" fmla="*/ 0 w 19"/>
              <a:gd name="T13" fmla="*/ 22 h 30"/>
              <a:gd name="T14" fmla="*/ 0 w 19"/>
              <a:gd name="T15" fmla="*/ 22 h 30"/>
              <a:gd name="T16" fmla="*/ 0 w 19"/>
              <a:gd name="T17" fmla="*/ 34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"/>
              <a:gd name="T28" fmla="*/ 0 h 30"/>
              <a:gd name="T29" fmla="*/ 19 w 19"/>
              <a:gd name="T30" fmla="*/ 30 h 3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" h="30">
                <a:moveTo>
                  <a:pt x="19" y="0"/>
                </a:moveTo>
                <a:lnTo>
                  <a:pt x="19" y="10"/>
                </a:lnTo>
                <a:lnTo>
                  <a:pt x="9" y="10"/>
                </a:lnTo>
                <a:lnTo>
                  <a:pt x="0" y="20"/>
                </a:lnTo>
                <a:lnTo>
                  <a:pt x="0" y="3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7" name="Unknown Shape"/>
          <p:cNvSpPr>
            <a:spLocks/>
          </p:cNvSpPr>
          <p:nvPr/>
        </p:nvSpPr>
        <p:spPr bwMode="auto">
          <a:xfrm>
            <a:off x="3408363" y="2847960"/>
            <a:ext cx="42863" cy="53975"/>
          </a:xfrm>
          <a:custGeom>
            <a:avLst/>
            <a:gdLst>
              <a:gd name="T0" fmla="*/ 0 w 19"/>
              <a:gd name="T1" fmla="*/ 0 h 30"/>
              <a:gd name="T2" fmla="*/ 0 w 19"/>
              <a:gd name="T3" fmla="*/ 12 h 30"/>
              <a:gd name="T4" fmla="*/ 0 w 19"/>
              <a:gd name="T5" fmla="*/ 12 h 30"/>
              <a:gd name="T6" fmla="*/ 18 w 19"/>
              <a:gd name="T7" fmla="*/ 26 h 30"/>
              <a:gd name="T8" fmla="*/ 18 w 19"/>
              <a:gd name="T9" fmla="*/ 26 h 30"/>
              <a:gd name="T10" fmla="*/ 18 w 19"/>
              <a:gd name="T11" fmla="*/ 26 h 30"/>
              <a:gd name="T12" fmla="*/ 38 w 19"/>
              <a:gd name="T13" fmla="*/ 26 h 30"/>
              <a:gd name="T14" fmla="*/ 38 w 19"/>
              <a:gd name="T15" fmla="*/ 39 h 30"/>
              <a:gd name="T16" fmla="*/ 38 w 19"/>
              <a:gd name="T17" fmla="*/ 39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"/>
              <a:gd name="T28" fmla="*/ 0 h 30"/>
              <a:gd name="T29" fmla="*/ 19 w 19"/>
              <a:gd name="T30" fmla="*/ 30 h 3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" h="30">
                <a:moveTo>
                  <a:pt x="0" y="0"/>
                </a:moveTo>
                <a:lnTo>
                  <a:pt x="0" y="10"/>
                </a:lnTo>
                <a:lnTo>
                  <a:pt x="9" y="20"/>
                </a:lnTo>
                <a:lnTo>
                  <a:pt x="19" y="20"/>
                </a:lnTo>
                <a:lnTo>
                  <a:pt x="19" y="3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8" name="Line 46"/>
          <p:cNvSpPr>
            <a:spLocks noChangeShapeType="1"/>
          </p:cNvSpPr>
          <p:nvPr/>
        </p:nvSpPr>
        <p:spPr bwMode="auto">
          <a:xfrm flipH="1">
            <a:off x="3338513" y="2590785"/>
            <a:ext cx="182563" cy="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9" name="Unknown Shape"/>
          <p:cNvSpPr>
            <a:spLocks/>
          </p:cNvSpPr>
          <p:nvPr/>
        </p:nvSpPr>
        <p:spPr bwMode="auto">
          <a:xfrm>
            <a:off x="3384550" y="4133835"/>
            <a:ext cx="112713" cy="276225"/>
          </a:xfrm>
          <a:custGeom>
            <a:avLst/>
            <a:gdLst>
              <a:gd name="T0" fmla="*/ 103 w 49"/>
              <a:gd name="T1" fmla="*/ 0 h 158"/>
              <a:gd name="T2" fmla="*/ 103 w 49"/>
              <a:gd name="T3" fmla="*/ 23 h 158"/>
              <a:gd name="T4" fmla="*/ 83 w 49"/>
              <a:gd name="T5" fmla="*/ 47 h 158"/>
              <a:gd name="T6" fmla="*/ 83 w 49"/>
              <a:gd name="T7" fmla="*/ 72 h 158"/>
              <a:gd name="T8" fmla="*/ 83 w 49"/>
              <a:gd name="T9" fmla="*/ 84 h 158"/>
              <a:gd name="T10" fmla="*/ 83 w 49"/>
              <a:gd name="T11" fmla="*/ 96 h 158"/>
              <a:gd name="T12" fmla="*/ 83 w 49"/>
              <a:gd name="T13" fmla="*/ 119 h 158"/>
              <a:gd name="T14" fmla="*/ 61 w 49"/>
              <a:gd name="T15" fmla="*/ 119 h 158"/>
              <a:gd name="T16" fmla="*/ 61 w 49"/>
              <a:gd name="T17" fmla="*/ 131 h 158"/>
              <a:gd name="T18" fmla="*/ 61 w 49"/>
              <a:gd name="T19" fmla="*/ 143 h 158"/>
              <a:gd name="T20" fmla="*/ 61 w 49"/>
              <a:gd name="T21" fmla="*/ 143 h 158"/>
              <a:gd name="T22" fmla="*/ 61 w 49"/>
              <a:gd name="T23" fmla="*/ 155 h 158"/>
              <a:gd name="T24" fmla="*/ 41 w 49"/>
              <a:gd name="T25" fmla="*/ 155 h 158"/>
              <a:gd name="T26" fmla="*/ 41 w 49"/>
              <a:gd name="T27" fmla="*/ 167 h 158"/>
              <a:gd name="T28" fmla="*/ 41 w 49"/>
              <a:gd name="T29" fmla="*/ 167 h 158"/>
              <a:gd name="T30" fmla="*/ 41 w 49"/>
              <a:gd name="T31" fmla="*/ 180 h 158"/>
              <a:gd name="T32" fmla="*/ 20 w 49"/>
              <a:gd name="T33" fmla="*/ 180 h 158"/>
              <a:gd name="T34" fmla="*/ 20 w 49"/>
              <a:gd name="T35" fmla="*/ 180 h 158"/>
              <a:gd name="T36" fmla="*/ 20 w 49"/>
              <a:gd name="T37" fmla="*/ 192 h 158"/>
              <a:gd name="T38" fmla="*/ 0 w 49"/>
              <a:gd name="T39" fmla="*/ 192 h 15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9"/>
              <a:gd name="T61" fmla="*/ 0 h 158"/>
              <a:gd name="T62" fmla="*/ 49 w 49"/>
              <a:gd name="T63" fmla="*/ 158 h 15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9" h="158">
                <a:moveTo>
                  <a:pt x="49" y="0"/>
                </a:moveTo>
                <a:lnTo>
                  <a:pt x="49" y="19"/>
                </a:lnTo>
                <a:lnTo>
                  <a:pt x="39" y="39"/>
                </a:lnTo>
                <a:lnTo>
                  <a:pt x="39" y="59"/>
                </a:lnTo>
                <a:lnTo>
                  <a:pt x="39" y="69"/>
                </a:lnTo>
                <a:lnTo>
                  <a:pt x="39" y="79"/>
                </a:lnTo>
                <a:lnTo>
                  <a:pt x="39" y="98"/>
                </a:lnTo>
                <a:lnTo>
                  <a:pt x="29" y="98"/>
                </a:lnTo>
                <a:lnTo>
                  <a:pt x="29" y="108"/>
                </a:lnTo>
                <a:lnTo>
                  <a:pt x="29" y="118"/>
                </a:lnTo>
                <a:lnTo>
                  <a:pt x="29" y="128"/>
                </a:lnTo>
                <a:lnTo>
                  <a:pt x="19" y="128"/>
                </a:lnTo>
                <a:lnTo>
                  <a:pt x="19" y="138"/>
                </a:lnTo>
                <a:lnTo>
                  <a:pt x="19" y="148"/>
                </a:lnTo>
                <a:lnTo>
                  <a:pt x="10" y="148"/>
                </a:lnTo>
                <a:lnTo>
                  <a:pt x="10" y="158"/>
                </a:lnTo>
                <a:lnTo>
                  <a:pt x="0" y="158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0" name="Unknown Shape"/>
          <p:cNvSpPr>
            <a:spLocks/>
          </p:cNvSpPr>
          <p:nvPr/>
        </p:nvSpPr>
        <p:spPr bwMode="auto">
          <a:xfrm>
            <a:off x="3362325" y="4133835"/>
            <a:ext cx="706438" cy="708025"/>
          </a:xfrm>
          <a:custGeom>
            <a:avLst/>
            <a:gdLst>
              <a:gd name="T0" fmla="*/ 0 w 307"/>
              <a:gd name="T1" fmla="*/ 336 h 405"/>
              <a:gd name="T2" fmla="*/ 0 w 307"/>
              <a:gd name="T3" fmla="*/ 359 h 405"/>
              <a:gd name="T4" fmla="*/ 0 w 307"/>
              <a:gd name="T5" fmla="*/ 371 h 405"/>
              <a:gd name="T6" fmla="*/ 0 w 307"/>
              <a:gd name="T7" fmla="*/ 395 h 405"/>
              <a:gd name="T8" fmla="*/ 0 w 307"/>
              <a:gd name="T9" fmla="*/ 420 h 405"/>
              <a:gd name="T10" fmla="*/ 0 w 307"/>
              <a:gd name="T11" fmla="*/ 432 h 405"/>
              <a:gd name="T12" fmla="*/ 0 w 307"/>
              <a:gd name="T13" fmla="*/ 456 h 405"/>
              <a:gd name="T14" fmla="*/ 20 w 307"/>
              <a:gd name="T15" fmla="*/ 467 h 405"/>
              <a:gd name="T16" fmla="*/ 42 w 307"/>
              <a:gd name="T17" fmla="*/ 479 h 405"/>
              <a:gd name="T18" fmla="*/ 61 w 307"/>
              <a:gd name="T19" fmla="*/ 479 h 405"/>
              <a:gd name="T20" fmla="*/ 103 w 307"/>
              <a:gd name="T21" fmla="*/ 491 h 405"/>
              <a:gd name="T22" fmla="*/ 145 w 307"/>
              <a:gd name="T23" fmla="*/ 491 h 405"/>
              <a:gd name="T24" fmla="*/ 187 w 307"/>
              <a:gd name="T25" fmla="*/ 491 h 405"/>
              <a:gd name="T26" fmla="*/ 229 w 307"/>
              <a:gd name="T27" fmla="*/ 491 h 405"/>
              <a:gd name="T28" fmla="*/ 249 w 307"/>
              <a:gd name="T29" fmla="*/ 491 h 405"/>
              <a:gd name="T30" fmla="*/ 290 w 307"/>
              <a:gd name="T31" fmla="*/ 491 h 405"/>
              <a:gd name="T32" fmla="*/ 312 w 307"/>
              <a:gd name="T33" fmla="*/ 491 h 405"/>
              <a:gd name="T34" fmla="*/ 332 w 307"/>
              <a:gd name="T35" fmla="*/ 491 h 405"/>
              <a:gd name="T36" fmla="*/ 354 w 307"/>
              <a:gd name="T37" fmla="*/ 491 h 405"/>
              <a:gd name="T38" fmla="*/ 396 w 307"/>
              <a:gd name="T39" fmla="*/ 491 h 405"/>
              <a:gd name="T40" fmla="*/ 416 w 307"/>
              <a:gd name="T41" fmla="*/ 491 h 405"/>
              <a:gd name="T42" fmla="*/ 436 w 307"/>
              <a:gd name="T43" fmla="*/ 491 h 405"/>
              <a:gd name="T44" fmla="*/ 458 w 307"/>
              <a:gd name="T45" fmla="*/ 491 h 405"/>
              <a:gd name="T46" fmla="*/ 477 w 307"/>
              <a:gd name="T47" fmla="*/ 479 h 405"/>
              <a:gd name="T48" fmla="*/ 499 w 307"/>
              <a:gd name="T49" fmla="*/ 479 h 405"/>
              <a:gd name="T50" fmla="*/ 519 w 307"/>
              <a:gd name="T51" fmla="*/ 479 h 405"/>
              <a:gd name="T52" fmla="*/ 541 w 307"/>
              <a:gd name="T53" fmla="*/ 479 h 405"/>
              <a:gd name="T54" fmla="*/ 561 w 307"/>
              <a:gd name="T55" fmla="*/ 479 h 405"/>
              <a:gd name="T56" fmla="*/ 583 w 307"/>
              <a:gd name="T57" fmla="*/ 479 h 405"/>
              <a:gd name="T58" fmla="*/ 603 w 307"/>
              <a:gd name="T59" fmla="*/ 479 h 405"/>
              <a:gd name="T60" fmla="*/ 625 w 307"/>
              <a:gd name="T61" fmla="*/ 467 h 405"/>
              <a:gd name="T62" fmla="*/ 625 w 307"/>
              <a:gd name="T63" fmla="*/ 444 h 405"/>
              <a:gd name="T64" fmla="*/ 625 w 307"/>
              <a:gd name="T65" fmla="*/ 432 h 405"/>
              <a:gd name="T66" fmla="*/ 645 w 307"/>
              <a:gd name="T67" fmla="*/ 407 h 405"/>
              <a:gd name="T68" fmla="*/ 645 w 307"/>
              <a:gd name="T69" fmla="*/ 395 h 405"/>
              <a:gd name="T70" fmla="*/ 645 w 307"/>
              <a:gd name="T71" fmla="*/ 371 h 405"/>
              <a:gd name="T72" fmla="*/ 645 w 307"/>
              <a:gd name="T73" fmla="*/ 359 h 405"/>
              <a:gd name="T74" fmla="*/ 645 w 307"/>
              <a:gd name="T75" fmla="*/ 347 h 405"/>
              <a:gd name="T76" fmla="*/ 645 w 307"/>
              <a:gd name="T77" fmla="*/ 336 h 405"/>
              <a:gd name="T78" fmla="*/ 645 w 307"/>
              <a:gd name="T79" fmla="*/ 312 h 405"/>
              <a:gd name="T80" fmla="*/ 625 w 307"/>
              <a:gd name="T81" fmla="*/ 300 h 405"/>
              <a:gd name="T82" fmla="*/ 625 w 307"/>
              <a:gd name="T83" fmla="*/ 275 h 405"/>
              <a:gd name="T84" fmla="*/ 625 w 307"/>
              <a:gd name="T85" fmla="*/ 263 h 405"/>
              <a:gd name="T86" fmla="*/ 603 w 307"/>
              <a:gd name="T87" fmla="*/ 251 h 405"/>
              <a:gd name="T88" fmla="*/ 603 w 307"/>
              <a:gd name="T89" fmla="*/ 228 h 405"/>
              <a:gd name="T90" fmla="*/ 583 w 307"/>
              <a:gd name="T91" fmla="*/ 216 h 405"/>
              <a:gd name="T92" fmla="*/ 583 w 307"/>
              <a:gd name="T93" fmla="*/ 204 h 405"/>
              <a:gd name="T94" fmla="*/ 583 w 307"/>
              <a:gd name="T95" fmla="*/ 180 h 405"/>
              <a:gd name="T96" fmla="*/ 583 w 307"/>
              <a:gd name="T97" fmla="*/ 167 h 405"/>
              <a:gd name="T98" fmla="*/ 583 w 307"/>
              <a:gd name="T99" fmla="*/ 143 h 405"/>
              <a:gd name="T100" fmla="*/ 583 w 307"/>
              <a:gd name="T101" fmla="*/ 119 h 405"/>
              <a:gd name="T102" fmla="*/ 583 w 307"/>
              <a:gd name="T103" fmla="*/ 96 h 405"/>
              <a:gd name="T104" fmla="*/ 583 w 307"/>
              <a:gd name="T105" fmla="*/ 59 h 405"/>
              <a:gd name="T106" fmla="*/ 561 w 307"/>
              <a:gd name="T107" fmla="*/ 0 h 405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07"/>
              <a:gd name="T163" fmla="*/ 0 h 405"/>
              <a:gd name="T164" fmla="*/ 307 w 307"/>
              <a:gd name="T165" fmla="*/ 405 h 405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07" h="405">
                <a:moveTo>
                  <a:pt x="0" y="277"/>
                </a:moveTo>
                <a:lnTo>
                  <a:pt x="0" y="277"/>
                </a:lnTo>
                <a:lnTo>
                  <a:pt x="0" y="286"/>
                </a:lnTo>
                <a:lnTo>
                  <a:pt x="0" y="296"/>
                </a:lnTo>
                <a:lnTo>
                  <a:pt x="0" y="306"/>
                </a:lnTo>
                <a:lnTo>
                  <a:pt x="0" y="316"/>
                </a:lnTo>
                <a:lnTo>
                  <a:pt x="0" y="326"/>
                </a:lnTo>
                <a:lnTo>
                  <a:pt x="0" y="336"/>
                </a:lnTo>
                <a:lnTo>
                  <a:pt x="0" y="346"/>
                </a:lnTo>
                <a:lnTo>
                  <a:pt x="0" y="356"/>
                </a:lnTo>
                <a:lnTo>
                  <a:pt x="0" y="366"/>
                </a:lnTo>
                <a:lnTo>
                  <a:pt x="0" y="376"/>
                </a:lnTo>
                <a:lnTo>
                  <a:pt x="10" y="376"/>
                </a:lnTo>
                <a:lnTo>
                  <a:pt x="10" y="385"/>
                </a:lnTo>
                <a:lnTo>
                  <a:pt x="20" y="395"/>
                </a:lnTo>
                <a:lnTo>
                  <a:pt x="29" y="395"/>
                </a:lnTo>
                <a:lnTo>
                  <a:pt x="39" y="405"/>
                </a:lnTo>
                <a:lnTo>
                  <a:pt x="49" y="405"/>
                </a:lnTo>
                <a:lnTo>
                  <a:pt x="59" y="405"/>
                </a:lnTo>
                <a:lnTo>
                  <a:pt x="69" y="405"/>
                </a:lnTo>
                <a:lnTo>
                  <a:pt x="79" y="405"/>
                </a:lnTo>
                <a:lnTo>
                  <a:pt x="89" y="405"/>
                </a:lnTo>
                <a:lnTo>
                  <a:pt x="99" y="405"/>
                </a:lnTo>
                <a:lnTo>
                  <a:pt x="109" y="405"/>
                </a:lnTo>
                <a:lnTo>
                  <a:pt x="119" y="405"/>
                </a:lnTo>
                <a:lnTo>
                  <a:pt x="128" y="405"/>
                </a:lnTo>
                <a:lnTo>
                  <a:pt x="138" y="405"/>
                </a:lnTo>
                <a:lnTo>
                  <a:pt x="148" y="405"/>
                </a:lnTo>
                <a:lnTo>
                  <a:pt x="158" y="405"/>
                </a:lnTo>
                <a:lnTo>
                  <a:pt x="168" y="405"/>
                </a:lnTo>
                <a:lnTo>
                  <a:pt x="178" y="405"/>
                </a:lnTo>
                <a:lnTo>
                  <a:pt x="188" y="405"/>
                </a:lnTo>
                <a:lnTo>
                  <a:pt x="198" y="405"/>
                </a:lnTo>
                <a:lnTo>
                  <a:pt x="208" y="405"/>
                </a:lnTo>
                <a:lnTo>
                  <a:pt x="218" y="405"/>
                </a:lnTo>
                <a:lnTo>
                  <a:pt x="227" y="405"/>
                </a:lnTo>
                <a:lnTo>
                  <a:pt x="227" y="395"/>
                </a:lnTo>
                <a:lnTo>
                  <a:pt x="237" y="395"/>
                </a:lnTo>
                <a:lnTo>
                  <a:pt x="247" y="395"/>
                </a:lnTo>
                <a:lnTo>
                  <a:pt x="257" y="395"/>
                </a:lnTo>
                <a:lnTo>
                  <a:pt x="267" y="395"/>
                </a:lnTo>
                <a:lnTo>
                  <a:pt x="277" y="395"/>
                </a:lnTo>
                <a:lnTo>
                  <a:pt x="287" y="395"/>
                </a:lnTo>
                <a:lnTo>
                  <a:pt x="297" y="385"/>
                </a:lnTo>
                <a:lnTo>
                  <a:pt x="297" y="376"/>
                </a:lnTo>
                <a:lnTo>
                  <a:pt x="297" y="366"/>
                </a:lnTo>
                <a:lnTo>
                  <a:pt x="297" y="356"/>
                </a:lnTo>
                <a:lnTo>
                  <a:pt x="307" y="346"/>
                </a:lnTo>
                <a:lnTo>
                  <a:pt x="307" y="336"/>
                </a:lnTo>
                <a:lnTo>
                  <a:pt x="307" y="326"/>
                </a:lnTo>
                <a:lnTo>
                  <a:pt x="307" y="316"/>
                </a:lnTo>
                <a:lnTo>
                  <a:pt x="307" y="306"/>
                </a:lnTo>
                <a:lnTo>
                  <a:pt x="307" y="296"/>
                </a:lnTo>
                <a:lnTo>
                  <a:pt x="307" y="286"/>
                </a:lnTo>
                <a:lnTo>
                  <a:pt x="307" y="277"/>
                </a:lnTo>
                <a:lnTo>
                  <a:pt x="307" y="267"/>
                </a:lnTo>
                <a:lnTo>
                  <a:pt x="307" y="257"/>
                </a:lnTo>
                <a:lnTo>
                  <a:pt x="297" y="247"/>
                </a:lnTo>
                <a:lnTo>
                  <a:pt x="297" y="237"/>
                </a:lnTo>
                <a:lnTo>
                  <a:pt x="297" y="227"/>
                </a:lnTo>
                <a:lnTo>
                  <a:pt x="297" y="217"/>
                </a:lnTo>
                <a:lnTo>
                  <a:pt x="287" y="207"/>
                </a:lnTo>
                <a:lnTo>
                  <a:pt x="287" y="197"/>
                </a:lnTo>
                <a:lnTo>
                  <a:pt x="287" y="188"/>
                </a:lnTo>
                <a:lnTo>
                  <a:pt x="277" y="188"/>
                </a:lnTo>
                <a:lnTo>
                  <a:pt x="277" y="178"/>
                </a:lnTo>
                <a:lnTo>
                  <a:pt x="277" y="168"/>
                </a:lnTo>
                <a:lnTo>
                  <a:pt x="277" y="158"/>
                </a:lnTo>
                <a:lnTo>
                  <a:pt x="277" y="148"/>
                </a:lnTo>
                <a:lnTo>
                  <a:pt x="277" y="138"/>
                </a:lnTo>
                <a:lnTo>
                  <a:pt x="277" y="128"/>
                </a:lnTo>
                <a:lnTo>
                  <a:pt x="277" y="118"/>
                </a:lnTo>
                <a:lnTo>
                  <a:pt x="277" y="108"/>
                </a:lnTo>
                <a:lnTo>
                  <a:pt x="277" y="98"/>
                </a:lnTo>
                <a:lnTo>
                  <a:pt x="277" y="89"/>
                </a:lnTo>
                <a:lnTo>
                  <a:pt x="277" y="79"/>
                </a:lnTo>
                <a:lnTo>
                  <a:pt x="277" y="69"/>
                </a:lnTo>
                <a:lnTo>
                  <a:pt x="277" y="49"/>
                </a:lnTo>
                <a:lnTo>
                  <a:pt x="277" y="19"/>
                </a:lnTo>
                <a:lnTo>
                  <a:pt x="267" y="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1" name="Unknown Shape"/>
          <p:cNvSpPr>
            <a:spLocks/>
          </p:cNvSpPr>
          <p:nvPr/>
        </p:nvSpPr>
        <p:spPr bwMode="auto">
          <a:xfrm>
            <a:off x="3475038" y="4079860"/>
            <a:ext cx="525463" cy="19050"/>
          </a:xfrm>
          <a:custGeom>
            <a:avLst/>
            <a:gdLst>
              <a:gd name="T0" fmla="*/ 22 w 228"/>
              <a:gd name="T1" fmla="*/ 14 h 10"/>
              <a:gd name="T2" fmla="*/ 0 w 228"/>
              <a:gd name="T3" fmla="*/ 14 h 10"/>
              <a:gd name="T4" fmla="*/ 0 w 228"/>
              <a:gd name="T5" fmla="*/ 0 h 10"/>
              <a:gd name="T6" fmla="*/ 0 w 228"/>
              <a:gd name="T7" fmla="*/ 0 h 10"/>
              <a:gd name="T8" fmla="*/ 42 w 228"/>
              <a:gd name="T9" fmla="*/ 0 h 10"/>
              <a:gd name="T10" fmla="*/ 84 w 228"/>
              <a:gd name="T11" fmla="*/ 0 h 10"/>
              <a:gd name="T12" fmla="*/ 167 w 228"/>
              <a:gd name="T13" fmla="*/ 0 h 10"/>
              <a:gd name="T14" fmla="*/ 271 w 228"/>
              <a:gd name="T15" fmla="*/ 0 h 10"/>
              <a:gd name="T16" fmla="*/ 396 w 228"/>
              <a:gd name="T17" fmla="*/ 0 h 10"/>
              <a:gd name="T18" fmla="*/ 481 w 228"/>
              <a:gd name="T19" fmla="*/ 0 h 10"/>
              <a:gd name="T20" fmla="*/ 481 w 228"/>
              <a:gd name="T21" fmla="*/ 0 h 10"/>
              <a:gd name="T22" fmla="*/ 481 w 228"/>
              <a:gd name="T23" fmla="*/ 0 h 10"/>
              <a:gd name="T24" fmla="*/ 481 w 228"/>
              <a:gd name="T25" fmla="*/ 14 h 10"/>
              <a:gd name="T26" fmla="*/ 481 w 228"/>
              <a:gd name="T27" fmla="*/ 14 h 1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28"/>
              <a:gd name="T43" fmla="*/ 0 h 10"/>
              <a:gd name="T44" fmla="*/ 228 w 228"/>
              <a:gd name="T45" fmla="*/ 10 h 1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28" h="10">
                <a:moveTo>
                  <a:pt x="10" y="10"/>
                </a:moveTo>
                <a:lnTo>
                  <a:pt x="0" y="10"/>
                </a:lnTo>
                <a:lnTo>
                  <a:pt x="0" y="0"/>
                </a:lnTo>
                <a:lnTo>
                  <a:pt x="20" y="0"/>
                </a:lnTo>
                <a:lnTo>
                  <a:pt x="40" y="0"/>
                </a:lnTo>
                <a:lnTo>
                  <a:pt x="79" y="0"/>
                </a:lnTo>
                <a:lnTo>
                  <a:pt x="129" y="0"/>
                </a:lnTo>
                <a:lnTo>
                  <a:pt x="188" y="0"/>
                </a:lnTo>
                <a:lnTo>
                  <a:pt x="228" y="0"/>
                </a:lnTo>
                <a:lnTo>
                  <a:pt x="228" y="1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2" name="Line 50"/>
          <p:cNvSpPr>
            <a:spLocks noChangeShapeType="1"/>
          </p:cNvSpPr>
          <p:nvPr/>
        </p:nvSpPr>
        <p:spPr bwMode="auto">
          <a:xfrm>
            <a:off x="3908425" y="4079860"/>
            <a:ext cx="1588" cy="1905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3" name="Unknown Shape"/>
          <p:cNvSpPr>
            <a:spLocks/>
          </p:cNvSpPr>
          <p:nvPr/>
        </p:nvSpPr>
        <p:spPr bwMode="auto">
          <a:xfrm>
            <a:off x="3930650" y="4133835"/>
            <a:ext cx="23813" cy="187325"/>
          </a:xfrm>
          <a:custGeom>
            <a:avLst/>
            <a:gdLst>
              <a:gd name="T0" fmla="*/ 0 w 10"/>
              <a:gd name="T1" fmla="*/ 0 h 108"/>
              <a:gd name="T2" fmla="*/ 0 w 10"/>
              <a:gd name="T3" fmla="*/ 0 h 108"/>
              <a:gd name="T4" fmla="*/ 0 w 10"/>
              <a:gd name="T5" fmla="*/ 0 h 108"/>
              <a:gd name="T6" fmla="*/ 0 w 10"/>
              <a:gd name="T7" fmla="*/ 11 h 108"/>
              <a:gd name="T8" fmla="*/ 0 w 10"/>
              <a:gd name="T9" fmla="*/ 11 h 108"/>
              <a:gd name="T10" fmla="*/ 0 w 10"/>
              <a:gd name="T11" fmla="*/ 23 h 108"/>
              <a:gd name="T12" fmla="*/ 0 w 10"/>
              <a:gd name="T13" fmla="*/ 23 h 108"/>
              <a:gd name="T14" fmla="*/ 0 w 10"/>
              <a:gd name="T15" fmla="*/ 23 h 108"/>
              <a:gd name="T16" fmla="*/ 0 w 10"/>
              <a:gd name="T17" fmla="*/ 35 h 108"/>
              <a:gd name="T18" fmla="*/ 0 w 10"/>
              <a:gd name="T19" fmla="*/ 35 h 108"/>
              <a:gd name="T20" fmla="*/ 0 w 10"/>
              <a:gd name="T21" fmla="*/ 47 h 108"/>
              <a:gd name="T22" fmla="*/ 0 w 10"/>
              <a:gd name="T23" fmla="*/ 47 h 108"/>
              <a:gd name="T24" fmla="*/ 0 w 10"/>
              <a:gd name="T25" fmla="*/ 47 h 108"/>
              <a:gd name="T26" fmla="*/ 0 w 10"/>
              <a:gd name="T27" fmla="*/ 59 h 108"/>
              <a:gd name="T28" fmla="*/ 0 w 10"/>
              <a:gd name="T29" fmla="*/ 59 h 108"/>
              <a:gd name="T30" fmla="*/ 0 w 10"/>
              <a:gd name="T31" fmla="*/ 59 h 108"/>
              <a:gd name="T32" fmla="*/ 22 w 10"/>
              <a:gd name="T33" fmla="*/ 70 h 108"/>
              <a:gd name="T34" fmla="*/ 22 w 10"/>
              <a:gd name="T35" fmla="*/ 70 h 108"/>
              <a:gd name="T36" fmla="*/ 22 w 10"/>
              <a:gd name="T37" fmla="*/ 70 h 108"/>
              <a:gd name="T38" fmla="*/ 22 w 10"/>
              <a:gd name="T39" fmla="*/ 82 h 108"/>
              <a:gd name="T40" fmla="*/ 22 w 10"/>
              <a:gd name="T41" fmla="*/ 82 h 108"/>
              <a:gd name="T42" fmla="*/ 22 w 10"/>
              <a:gd name="T43" fmla="*/ 82 h 108"/>
              <a:gd name="T44" fmla="*/ 22 w 10"/>
              <a:gd name="T45" fmla="*/ 94 h 108"/>
              <a:gd name="T46" fmla="*/ 22 w 10"/>
              <a:gd name="T47" fmla="*/ 94 h 108"/>
              <a:gd name="T48" fmla="*/ 22 w 10"/>
              <a:gd name="T49" fmla="*/ 106 h 108"/>
              <a:gd name="T50" fmla="*/ 22 w 10"/>
              <a:gd name="T51" fmla="*/ 106 h 108"/>
              <a:gd name="T52" fmla="*/ 22 w 10"/>
              <a:gd name="T53" fmla="*/ 106 h 108"/>
              <a:gd name="T54" fmla="*/ 22 w 10"/>
              <a:gd name="T55" fmla="*/ 117 h 108"/>
              <a:gd name="T56" fmla="*/ 22 w 10"/>
              <a:gd name="T57" fmla="*/ 117 h 108"/>
              <a:gd name="T58" fmla="*/ 22 w 10"/>
              <a:gd name="T59" fmla="*/ 129 h 10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0"/>
              <a:gd name="T91" fmla="*/ 0 h 108"/>
              <a:gd name="T92" fmla="*/ 10 w 10"/>
              <a:gd name="T93" fmla="*/ 108 h 10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0" h="108">
                <a:moveTo>
                  <a:pt x="0" y="0"/>
                </a:moveTo>
                <a:lnTo>
                  <a:pt x="0" y="0"/>
                </a:lnTo>
                <a:lnTo>
                  <a:pt x="0" y="9"/>
                </a:lnTo>
                <a:lnTo>
                  <a:pt x="0" y="19"/>
                </a:lnTo>
                <a:lnTo>
                  <a:pt x="0" y="29"/>
                </a:lnTo>
                <a:lnTo>
                  <a:pt x="0" y="39"/>
                </a:lnTo>
                <a:lnTo>
                  <a:pt x="0" y="49"/>
                </a:lnTo>
                <a:lnTo>
                  <a:pt x="10" y="59"/>
                </a:lnTo>
                <a:lnTo>
                  <a:pt x="10" y="69"/>
                </a:lnTo>
                <a:lnTo>
                  <a:pt x="10" y="79"/>
                </a:lnTo>
                <a:lnTo>
                  <a:pt x="10" y="89"/>
                </a:lnTo>
                <a:lnTo>
                  <a:pt x="10" y="98"/>
                </a:lnTo>
                <a:lnTo>
                  <a:pt x="10" y="108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4" name="Line 52"/>
          <p:cNvSpPr>
            <a:spLocks noChangeShapeType="1"/>
          </p:cNvSpPr>
          <p:nvPr/>
        </p:nvSpPr>
        <p:spPr bwMode="auto">
          <a:xfrm>
            <a:off x="3817938" y="4079860"/>
            <a:ext cx="23813" cy="1905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5" name="Unknown Shape"/>
          <p:cNvSpPr>
            <a:spLocks/>
          </p:cNvSpPr>
          <p:nvPr/>
        </p:nvSpPr>
        <p:spPr bwMode="auto">
          <a:xfrm>
            <a:off x="3841750" y="4133835"/>
            <a:ext cx="22225" cy="344488"/>
          </a:xfrm>
          <a:custGeom>
            <a:avLst/>
            <a:gdLst>
              <a:gd name="T0" fmla="*/ 0 w 10"/>
              <a:gd name="T1" fmla="*/ 0 h 197"/>
              <a:gd name="T2" fmla="*/ 0 w 10"/>
              <a:gd name="T3" fmla="*/ 23 h 197"/>
              <a:gd name="T4" fmla="*/ 20 w 10"/>
              <a:gd name="T5" fmla="*/ 35 h 197"/>
              <a:gd name="T6" fmla="*/ 20 w 10"/>
              <a:gd name="T7" fmla="*/ 59 h 197"/>
              <a:gd name="T8" fmla="*/ 20 w 10"/>
              <a:gd name="T9" fmla="*/ 72 h 197"/>
              <a:gd name="T10" fmla="*/ 20 w 10"/>
              <a:gd name="T11" fmla="*/ 84 h 197"/>
              <a:gd name="T12" fmla="*/ 20 w 10"/>
              <a:gd name="T13" fmla="*/ 84 h 197"/>
              <a:gd name="T14" fmla="*/ 20 w 10"/>
              <a:gd name="T15" fmla="*/ 96 h 197"/>
              <a:gd name="T16" fmla="*/ 20 w 10"/>
              <a:gd name="T17" fmla="*/ 108 h 197"/>
              <a:gd name="T18" fmla="*/ 20 w 10"/>
              <a:gd name="T19" fmla="*/ 119 h 197"/>
              <a:gd name="T20" fmla="*/ 20 w 10"/>
              <a:gd name="T21" fmla="*/ 131 h 197"/>
              <a:gd name="T22" fmla="*/ 20 w 10"/>
              <a:gd name="T23" fmla="*/ 143 h 197"/>
              <a:gd name="T24" fmla="*/ 20 w 10"/>
              <a:gd name="T25" fmla="*/ 167 h 197"/>
              <a:gd name="T26" fmla="*/ 20 w 10"/>
              <a:gd name="T27" fmla="*/ 180 h 197"/>
              <a:gd name="T28" fmla="*/ 20 w 10"/>
              <a:gd name="T29" fmla="*/ 204 h 197"/>
              <a:gd name="T30" fmla="*/ 20 w 10"/>
              <a:gd name="T31" fmla="*/ 216 h 197"/>
              <a:gd name="T32" fmla="*/ 0 w 10"/>
              <a:gd name="T33" fmla="*/ 239 h 19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0"/>
              <a:gd name="T52" fmla="*/ 0 h 197"/>
              <a:gd name="T53" fmla="*/ 10 w 10"/>
              <a:gd name="T54" fmla="*/ 197 h 197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0" h="197">
                <a:moveTo>
                  <a:pt x="0" y="0"/>
                </a:moveTo>
                <a:lnTo>
                  <a:pt x="0" y="19"/>
                </a:lnTo>
                <a:lnTo>
                  <a:pt x="10" y="29"/>
                </a:lnTo>
                <a:lnTo>
                  <a:pt x="10" y="49"/>
                </a:lnTo>
                <a:lnTo>
                  <a:pt x="10" y="59"/>
                </a:lnTo>
                <a:lnTo>
                  <a:pt x="10" y="69"/>
                </a:lnTo>
                <a:lnTo>
                  <a:pt x="10" y="79"/>
                </a:lnTo>
                <a:lnTo>
                  <a:pt x="10" y="89"/>
                </a:lnTo>
                <a:lnTo>
                  <a:pt x="10" y="98"/>
                </a:lnTo>
                <a:lnTo>
                  <a:pt x="10" y="108"/>
                </a:lnTo>
                <a:lnTo>
                  <a:pt x="10" y="118"/>
                </a:lnTo>
                <a:lnTo>
                  <a:pt x="10" y="138"/>
                </a:lnTo>
                <a:lnTo>
                  <a:pt x="10" y="148"/>
                </a:lnTo>
                <a:lnTo>
                  <a:pt x="10" y="168"/>
                </a:lnTo>
                <a:lnTo>
                  <a:pt x="10" y="178"/>
                </a:lnTo>
                <a:lnTo>
                  <a:pt x="0" y="197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6" name="Unknown Shape"/>
          <p:cNvSpPr>
            <a:spLocks/>
          </p:cNvSpPr>
          <p:nvPr/>
        </p:nvSpPr>
        <p:spPr bwMode="auto">
          <a:xfrm>
            <a:off x="3748088" y="4079860"/>
            <a:ext cx="23813" cy="19050"/>
          </a:xfrm>
          <a:custGeom>
            <a:avLst/>
            <a:gdLst>
              <a:gd name="T0" fmla="*/ 0 w 10"/>
              <a:gd name="T1" fmla="*/ 0 h 10"/>
              <a:gd name="T2" fmla="*/ 22 w 10"/>
              <a:gd name="T3" fmla="*/ 0 h 10"/>
              <a:gd name="T4" fmla="*/ 22 w 10"/>
              <a:gd name="T5" fmla="*/ 14 h 10"/>
              <a:gd name="T6" fmla="*/ 22 w 10"/>
              <a:gd name="T7" fmla="*/ 14 h 10"/>
              <a:gd name="T8" fmla="*/ 0 60000 65536"/>
              <a:gd name="T9" fmla="*/ 0 60000 65536"/>
              <a:gd name="T10" fmla="*/ 0 60000 65536"/>
              <a:gd name="T11" fmla="*/ 0 60000 65536"/>
              <a:gd name="T12" fmla="*/ 0 w 10"/>
              <a:gd name="T13" fmla="*/ 0 h 10"/>
              <a:gd name="T14" fmla="*/ 10 w 10"/>
              <a:gd name="T15" fmla="*/ 10 h 1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" h="10">
                <a:moveTo>
                  <a:pt x="0" y="0"/>
                </a:moveTo>
                <a:lnTo>
                  <a:pt x="10" y="0"/>
                </a:lnTo>
                <a:lnTo>
                  <a:pt x="10" y="1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7" name="Unknown Shape"/>
          <p:cNvSpPr>
            <a:spLocks/>
          </p:cNvSpPr>
          <p:nvPr/>
        </p:nvSpPr>
        <p:spPr bwMode="auto">
          <a:xfrm>
            <a:off x="3771900" y="4133835"/>
            <a:ext cx="23813" cy="206375"/>
          </a:xfrm>
          <a:custGeom>
            <a:avLst/>
            <a:gdLst>
              <a:gd name="T0" fmla="*/ 0 w 10"/>
              <a:gd name="T1" fmla="*/ 0 h 118"/>
              <a:gd name="T2" fmla="*/ 0 w 10"/>
              <a:gd name="T3" fmla="*/ 0 h 118"/>
              <a:gd name="T4" fmla="*/ 0 w 10"/>
              <a:gd name="T5" fmla="*/ 0 h 118"/>
              <a:gd name="T6" fmla="*/ 0 w 10"/>
              <a:gd name="T7" fmla="*/ 0 h 118"/>
              <a:gd name="T8" fmla="*/ 0 w 10"/>
              <a:gd name="T9" fmla="*/ 11 h 118"/>
              <a:gd name="T10" fmla="*/ 0 w 10"/>
              <a:gd name="T11" fmla="*/ 11 h 118"/>
              <a:gd name="T12" fmla="*/ 0 w 10"/>
              <a:gd name="T13" fmla="*/ 11 h 118"/>
              <a:gd name="T14" fmla="*/ 0 w 10"/>
              <a:gd name="T15" fmla="*/ 11 h 118"/>
              <a:gd name="T16" fmla="*/ 0 w 10"/>
              <a:gd name="T17" fmla="*/ 23 h 118"/>
              <a:gd name="T18" fmla="*/ 0 w 10"/>
              <a:gd name="T19" fmla="*/ 23 h 118"/>
              <a:gd name="T20" fmla="*/ 0 w 10"/>
              <a:gd name="T21" fmla="*/ 23 h 118"/>
              <a:gd name="T22" fmla="*/ 0 w 10"/>
              <a:gd name="T23" fmla="*/ 23 h 118"/>
              <a:gd name="T24" fmla="*/ 0 w 10"/>
              <a:gd name="T25" fmla="*/ 35 h 118"/>
              <a:gd name="T26" fmla="*/ 0 w 10"/>
              <a:gd name="T27" fmla="*/ 35 h 118"/>
              <a:gd name="T28" fmla="*/ 0 w 10"/>
              <a:gd name="T29" fmla="*/ 35 h 118"/>
              <a:gd name="T30" fmla="*/ 0 w 10"/>
              <a:gd name="T31" fmla="*/ 35 h 118"/>
              <a:gd name="T32" fmla="*/ 0 w 10"/>
              <a:gd name="T33" fmla="*/ 47 h 118"/>
              <a:gd name="T34" fmla="*/ 0 w 10"/>
              <a:gd name="T35" fmla="*/ 47 h 118"/>
              <a:gd name="T36" fmla="*/ 22 w 10"/>
              <a:gd name="T37" fmla="*/ 47 h 118"/>
              <a:gd name="T38" fmla="*/ 22 w 10"/>
              <a:gd name="T39" fmla="*/ 47 h 118"/>
              <a:gd name="T40" fmla="*/ 22 w 10"/>
              <a:gd name="T41" fmla="*/ 59 h 118"/>
              <a:gd name="T42" fmla="*/ 22 w 10"/>
              <a:gd name="T43" fmla="*/ 59 h 118"/>
              <a:gd name="T44" fmla="*/ 22 w 10"/>
              <a:gd name="T45" fmla="*/ 59 h 118"/>
              <a:gd name="T46" fmla="*/ 22 w 10"/>
              <a:gd name="T47" fmla="*/ 59 h 118"/>
              <a:gd name="T48" fmla="*/ 22 w 10"/>
              <a:gd name="T49" fmla="*/ 72 h 118"/>
              <a:gd name="T50" fmla="*/ 22 w 10"/>
              <a:gd name="T51" fmla="*/ 72 h 118"/>
              <a:gd name="T52" fmla="*/ 22 w 10"/>
              <a:gd name="T53" fmla="*/ 72 h 118"/>
              <a:gd name="T54" fmla="*/ 22 w 10"/>
              <a:gd name="T55" fmla="*/ 72 h 118"/>
              <a:gd name="T56" fmla="*/ 22 w 10"/>
              <a:gd name="T57" fmla="*/ 84 h 118"/>
              <a:gd name="T58" fmla="*/ 22 w 10"/>
              <a:gd name="T59" fmla="*/ 84 h 118"/>
              <a:gd name="T60" fmla="*/ 22 w 10"/>
              <a:gd name="T61" fmla="*/ 84 h 118"/>
              <a:gd name="T62" fmla="*/ 22 w 10"/>
              <a:gd name="T63" fmla="*/ 84 h 118"/>
              <a:gd name="T64" fmla="*/ 22 w 10"/>
              <a:gd name="T65" fmla="*/ 96 h 118"/>
              <a:gd name="T66" fmla="*/ 22 w 10"/>
              <a:gd name="T67" fmla="*/ 96 h 118"/>
              <a:gd name="T68" fmla="*/ 22 w 10"/>
              <a:gd name="T69" fmla="*/ 96 h 118"/>
              <a:gd name="T70" fmla="*/ 22 w 10"/>
              <a:gd name="T71" fmla="*/ 108 h 118"/>
              <a:gd name="T72" fmla="*/ 22 w 10"/>
              <a:gd name="T73" fmla="*/ 108 h 118"/>
              <a:gd name="T74" fmla="*/ 22 w 10"/>
              <a:gd name="T75" fmla="*/ 108 h 118"/>
              <a:gd name="T76" fmla="*/ 22 w 10"/>
              <a:gd name="T77" fmla="*/ 119 h 118"/>
              <a:gd name="T78" fmla="*/ 22 w 10"/>
              <a:gd name="T79" fmla="*/ 119 h 118"/>
              <a:gd name="T80" fmla="*/ 22 w 10"/>
              <a:gd name="T81" fmla="*/ 119 h 118"/>
              <a:gd name="T82" fmla="*/ 22 w 10"/>
              <a:gd name="T83" fmla="*/ 131 h 118"/>
              <a:gd name="T84" fmla="*/ 22 w 10"/>
              <a:gd name="T85" fmla="*/ 131 h 118"/>
              <a:gd name="T86" fmla="*/ 22 w 10"/>
              <a:gd name="T87" fmla="*/ 131 h 118"/>
              <a:gd name="T88" fmla="*/ 22 w 10"/>
              <a:gd name="T89" fmla="*/ 143 h 118"/>
              <a:gd name="T90" fmla="*/ 22 w 10"/>
              <a:gd name="T91" fmla="*/ 143 h 118"/>
              <a:gd name="T92" fmla="*/ 22 w 10"/>
              <a:gd name="T93" fmla="*/ 143 h 118"/>
              <a:gd name="T94" fmla="*/ 22 w 10"/>
              <a:gd name="T95" fmla="*/ 143 h 118"/>
              <a:gd name="T96" fmla="*/ 22 w 10"/>
              <a:gd name="T97" fmla="*/ 143 h 11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0"/>
              <a:gd name="T148" fmla="*/ 0 h 118"/>
              <a:gd name="T149" fmla="*/ 10 w 10"/>
              <a:gd name="T150" fmla="*/ 118 h 118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0" h="118">
                <a:moveTo>
                  <a:pt x="0" y="0"/>
                </a:moveTo>
                <a:lnTo>
                  <a:pt x="0" y="0"/>
                </a:lnTo>
                <a:lnTo>
                  <a:pt x="0" y="9"/>
                </a:lnTo>
                <a:lnTo>
                  <a:pt x="0" y="19"/>
                </a:lnTo>
                <a:lnTo>
                  <a:pt x="0" y="29"/>
                </a:lnTo>
                <a:lnTo>
                  <a:pt x="0" y="39"/>
                </a:lnTo>
                <a:lnTo>
                  <a:pt x="10" y="39"/>
                </a:lnTo>
                <a:lnTo>
                  <a:pt x="10" y="49"/>
                </a:lnTo>
                <a:lnTo>
                  <a:pt x="10" y="59"/>
                </a:lnTo>
                <a:lnTo>
                  <a:pt x="10" y="69"/>
                </a:lnTo>
                <a:lnTo>
                  <a:pt x="10" y="79"/>
                </a:lnTo>
                <a:lnTo>
                  <a:pt x="10" y="89"/>
                </a:lnTo>
                <a:lnTo>
                  <a:pt x="10" y="98"/>
                </a:lnTo>
                <a:lnTo>
                  <a:pt x="10" y="108"/>
                </a:lnTo>
                <a:lnTo>
                  <a:pt x="10" y="118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8" name="Line 56"/>
          <p:cNvSpPr>
            <a:spLocks noChangeShapeType="1"/>
          </p:cNvSpPr>
          <p:nvPr/>
        </p:nvSpPr>
        <p:spPr bwMode="auto">
          <a:xfrm>
            <a:off x="3702050" y="4079860"/>
            <a:ext cx="3175" cy="1905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9" name="Unknown Shape"/>
          <p:cNvSpPr>
            <a:spLocks/>
          </p:cNvSpPr>
          <p:nvPr/>
        </p:nvSpPr>
        <p:spPr bwMode="auto">
          <a:xfrm>
            <a:off x="3679825" y="4133835"/>
            <a:ext cx="22225" cy="396875"/>
          </a:xfrm>
          <a:custGeom>
            <a:avLst/>
            <a:gdLst>
              <a:gd name="T0" fmla="*/ 20 w 10"/>
              <a:gd name="T1" fmla="*/ 0 h 227"/>
              <a:gd name="T2" fmla="*/ 0 w 10"/>
              <a:gd name="T3" fmla="*/ 59 h 227"/>
              <a:gd name="T4" fmla="*/ 20 w 10"/>
              <a:gd name="T5" fmla="*/ 143 h 227"/>
              <a:gd name="T6" fmla="*/ 0 w 10"/>
              <a:gd name="T7" fmla="*/ 275 h 227"/>
              <a:gd name="T8" fmla="*/ 0 60000 65536"/>
              <a:gd name="T9" fmla="*/ 0 60000 65536"/>
              <a:gd name="T10" fmla="*/ 0 60000 65536"/>
              <a:gd name="T11" fmla="*/ 0 60000 65536"/>
              <a:gd name="T12" fmla="*/ 0 w 10"/>
              <a:gd name="T13" fmla="*/ 0 h 227"/>
              <a:gd name="T14" fmla="*/ 10 w 10"/>
              <a:gd name="T15" fmla="*/ 227 h 2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" h="227">
                <a:moveTo>
                  <a:pt x="10" y="0"/>
                </a:moveTo>
                <a:lnTo>
                  <a:pt x="0" y="49"/>
                </a:lnTo>
                <a:lnTo>
                  <a:pt x="10" y="118"/>
                </a:lnTo>
                <a:lnTo>
                  <a:pt x="0" y="227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60" name="Unknown Shape"/>
          <p:cNvSpPr>
            <a:spLocks/>
          </p:cNvSpPr>
          <p:nvPr/>
        </p:nvSpPr>
        <p:spPr bwMode="auto">
          <a:xfrm>
            <a:off x="3613150" y="4079860"/>
            <a:ext cx="22225" cy="19050"/>
          </a:xfrm>
          <a:custGeom>
            <a:avLst/>
            <a:gdLst>
              <a:gd name="T0" fmla="*/ 0 w 10"/>
              <a:gd name="T1" fmla="*/ 0 h 10"/>
              <a:gd name="T2" fmla="*/ 20 w 10"/>
              <a:gd name="T3" fmla="*/ 0 h 10"/>
              <a:gd name="T4" fmla="*/ 20 w 10"/>
              <a:gd name="T5" fmla="*/ 0 h 10"/>
              <a:gd name="T6" fmla="*/ 20 w 10"/>
              <a:gd name="T7" fmla="*/ 14 h 10"/>
              <a:gd name="T8" fmla="*/ 20 w 10"/>
              <a:gd name="T9" fmla="*/ 14 h 10"/>
              <a:gd name="T10" fmla="*/ 20 w 10"/>
              <a:gd name="T11" fmla="*/ 14 h 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"/>
              <a:gd name="T19" fmla="*/ 0 h 10"/>
              <a:gd name="T20" fmla="*/ 10 w 10"/>
              <a:gd name="T21" fmla="*/ 10 h 1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" h="10">
                <a:moveTo>
                  <a:pt x="0" y="0"/>
                </a:moveTo>
                <a:lnTo>
                  <a:pt x="10" y="0"/>
                </a:lnTo>
                <a:lnTo>
                  <a:pt x="10" y="1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61" name="Unknown Shape"/>
          <p:cNvSpPr>
            <a:spLocks/>
          </p:cNvSpPr>
          <p:nvPr/>
        </p:nvSpPr>
        <p:spPr bwMode="auto">
          <a:xfrm>
            <a:off x="3635375" y="4133835"/>
            <a:ext cx="3175" cy="66675"/>
          </a:xfrm>
          <a:custGeom>
            <a:avLst/>
            <a:gdLst>
              <a:gd name="T0" fmla="*/ 0 w 2"/>
              <a:gd name="T1" fmla="*/ 0 h 39"/>
              <a:gd name="T2" fmla="*/ 0 w 2"/>
              <a:gd name="T3" fmla="*/ 0 h 39"/>
              <a:gd name="T4" fmla="*/ 0 w 2"/>
              <a:gd name="T5" fmla="*/ 0 h 39"/>
              <a:gd name="T6" fmla="*/ 0 w 2"/>
              <a:gd name="T7" fmla="*/ 0 h 39"/>
              <a:gd name="T8" fmla="*/ 0 w 2"/>
              <a:gd name="T9" fmla="*/ 0 h 39"/>
              <a:gd name="T10" fmla="*/ 0 w 2"/>
              <a:gd name="T11" fmla="*/ 11 h 39"/>
              <a:gd name="T12" fmla="*/ 0 w 2"/>
              <a:gd name="T13" fmla="*/ 11 h 39"/>
              <a:gd name="T14" fmla="*/ 0 w 2"/>
              <a:gd name="T15" fmla="*/ 11 h 39"/>
              <a:gd name="T16" fmla="*/ 0 w 2"/>
              <a:gd name="T17" fmla="*/ 22 h 39"/>
              <a:gd name="T18" fmla="*/ 0 w 2"/>
              <a:gd name="T19" fmla="*/ 22 h 39"/>
              <a:gd name="T20" fmla="*/ 0 w 2"/>
              <a:gd name="T21" fmla="*/ 22 h 39"/>
              <a:gd name="T22" fmla="*/ 0 w 2"/>
              <a:gd name="T23" fmla="*/ 33 h 39"/>
              <a:gd name="T24" fmla="*/ 0 w 2"/>
              <a:gd name="T25" fmla="*/ 33 h 39"/>
              <a:gd name="T26" fmla="*/ 0 w 2"/>
              <a:gd name="T27" fmla="*/ 45 h 3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"/>
              <a:gd name="T43" fmla="*/ 0 h 39"/>
              <a:gd name="T44" fmla="*/ 2 w 2"/>
              <a:gd name="T45" fmla="*/ 39 h 3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" h="39">
                <a:moveTo>
                  <a:pt x="0" y="0"/>
                </a:moveTo>
                <a:lnTo>
                  <a:pt x="0" y="0"/>
                </a:lnTo>
                <a:lnTo>
                  <a:pt x="0" y="9"/>
                </a:lnTo>
                <a:lnTo>
                  <a:pt x="0" y="19"/>
                </a:lnTo>
                <a:lnTo>
                  <a:pt x="0" y="29"/>
                </a:lnTo>
                <a:lnTo>
                  <a:pt x="0" y="39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62" name="Line 60"/>
          <p:cNvSpPr>
            <a:spLocks noChangeShapeType="1"/>
          </p:cNvSpPr>
          <p:nvPr/>
        </p:nvSpPr>
        <p:spPr bwMode="auto">
          <a:xfrm>
            <a:off x="3543300" y="4079860"/>
            <a:ext cx="3175" cy="1905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63" name="Unknown Shape"/>
          <p:cNvSpPr>
            <a:spLocks/>
          </p:cNvSpPr>
          <p:nvPr/>
        </p:nvSpPr>
        <p:spPr bwMode="auto">
          <a:xfrm>
            <a:off x="3543300" y="4133835"/>
            <a:ext cx="46038" cy="311150"/>
          </a:xfrm>
          <a:custGeom>
            <a:avLst/>
            <a:gdLst>
              <a:gd name="T0" fmla="*/ 22 w 20"/>
              <a:gd name="T1" fmla="*/ 0 h 178"/>
              <a:gd name="T2" fmla="*/ 22 w 20"/>
              <a:gd name="T3" fmla="*/ 23 h 178"/>
              <a:gd name="T4" fmla="*/ 22 w 20"/>
              <a:gd name="T5" fmla="*/ 47 h 178"/>
              <a:gd name="T6" fmla="*/ 42 w 20"/>
              <a:gd name="T7" fmla="*/ 72 h 178"/>
              <a:gd name="T8" fmla="*/ 42 w 20"/>
              <a:gd name="T9" fmla="*/ 96 h 178"/>
              <a:gd name="T10" fmla="*/ 22 w 20"/>
              <a:gd name="T11" fmla="*/ 119 h 178"/>
              <a:gd name="T12" fmla="*/ 22 w 20"/>
              <a:gd name="T13" fmla="*/ 143 h 178"/>
              <a:gd name="T14" fmla="*/ 22 w 20"/>
              <a:gd name="T15" fmla="*/ 179 h 178"/>
              <a:gd name="T16" fmla="*/ 0 w 20"/>
              <a:gd name="T17" fmla="*/ 216 h 17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"/>
              <a:gd name="T28" fmla="*/ 0 h 178"/>
              <a:gd name="T29" fmla="*/ 20 w 20"/>
              <a:gd name="T30" fmla="*/ 178 h 17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" h="178">
                <a:moveTo>
                  <a:pt x="10" y="0"/>
                </a:moveTo>
                <a:lnTo>
                  <a:pt x="10" y="19"/>
                </a:lnTo>
                <a:lnTo>
                  <a:pt x="10" y="39"/>
                </a:lnTo>
                <a:lnTo>
                  <a:pt x="20" y="59"/>
                </a:lnTo>
                <a:lnTo>
                  <a:pt x="20" y="79"/>
                </a:lnTo>
                <a:lnTo>
                  <a:pt x="10" y="98"/>
                </a:lnTo>
                <a:lnTo>
                  <a:pt x="10" y="118"/>
                </a:lnTo>
                <a:lnTo>
                  <a:pt x="10" y="148"/>
                </a:lnTo>
                <a:lnTo>
                  <a:pt x="0" y="178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64" name="Unknown Shape"/>
          <p:cNvSpPr>
            <a:spLocks/>
          </p:cNvSpPr>
          <p:nvPr/>
        </p:nvSpPr>
        <p:spPr bwMode="auto">
          <a:xfrm>
            <a:off x="3497263" y="4079860"/>
            <a:ext cx="23813" cy="19050"/>
          </a:xfrm>
          <a:custGeom>
            <a:avLst/>
            <a:gdLst>
              <a:gd name="T0" fmla="*/ 0 w 10"/>
              <a:gd name="T1" fmla="*/ 0 h 10"/>
              <a:gd name="T2" fmla="*/ 22 w 10"/>
              <a:gd name="T3" fmla="*/ 0 h 10"/>
              <a:gd name="T4" fmla="*/ 22 w 10"/>
              <a:gd name="T5" fmla="*/ 14 h 10"/>
              <a:gd name="T6" fmla="*/ 22 w 10"/>
              <a:gd name="T7" fmla="*/ 14 h 10"/>
              <a:gd name="T8" fmla="*/ 0 60000 65536"/>
              <a:gd name="T9" fmla="*/ 0 60000 65536"/>
              <a:gd name="T10" fmla="*/ 0 60000 65536"/>
              <a:gd name="T11" fmla="*/ 0 60000 65536"/>
              <a:gd name="T12" fmla="*/ 0 w 10"/>
              <a:gd name="T13" fmla="*/ 0 h 10"/>
              <a:gd name="T14" fmla="*/ 10 w 10"/>
              <a:gd name="T15" fmla="*/ 10 h 1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" h="10">
                <a:moveTo>
                  <a:pt x="0" y="0"/>
                </a:moveTo>
                <a:lnTo>
                  <a:pt x="10" y="0"/>
                </a:lnTo>
                <a:lnTo>
                  <a:pt x="10" y="1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65" name="Unknown Shape"/>
          <p:cNvSpPr>
            <a:spLocks/>
          </p:cNvSpPr>
          <p:nvPr/>
        </p:nvSpPr>
        <p:spPr bwMode="auto">
          <a:xfrm>
            <a:off x="3521075" y="4133835"/>
            <a:ext cx="1588" cy="101600"/>
          </a:xfrm>
          <a:custGeom>
            <a:avLst/>
            <a:gdLst>
              <a:gd name="T0" fmla="*/ 0 w 1"/>
              <a:gd name="T1" fmla="*/ 0 h 59"/>
              <a:gd name="T2" fmla="*/ 0 w 1"/>
              <a:gd name="T3" fmla="*/ 0 h 59"/>
              <a:gd name="T4" fmla="*/ 0 w 1"/>
              <a:gd name="T5" fmla="*/ 0 h 59"/>
              <a:gd name="T6" fmla="*/ 0 w 1"/>
              <a:gd name="T7" fmla="*/ 0 h 59"/>
              <a:gd name="T8" fmla="*/ 0 w 1"/>
              <a:gd name="T9" fmla="*/ 0 h 59"/>
              <a:gd name="T10" fmla="*/ 0 w 1"/>
              <a:gd name="T11" fmla="*/ 0 h 59"/>
              <a:gd name="T12" fmla="*/ 0 w 1"/>
              <a:gd name="T13" fmla="*/ 11 h 59"/>
              <a:gd name="T14" fmla="*/ 0 w 1"/>
              <a:gd name="T15" fmla="*/ 11 h 59"/>
              <a:gd name="T16" fmla="*/ 0 w 1"/>
              <a:gd name="T17" fmla="*/ 11 h 59"/>
              <a:gd name="T18" fmla="*/ 0 w 1"/>
              <a:gd name="T19" fmla="*/ 11 h 59"/>
              <a:gd name="T20" fmla="*/ 0 w 1"/>
              <a:gd name="T21" fmla="*/ 11 h 59"/>
              <a:gd name="T22" fmla="*/ 0 w 1"/>
              <a:gd name="T23" fmla="*/ 23 h 59"/>
              <a:gd name="T24" fmla="*/ 0 w 1"/>
              <a:gd name="T25" fmla="*/ 23 h 59"/>
              <a:gd name="T26" fmla="*/ 0 w 1"/>
              <a:gd name="T27" fmla="*/ 23 h 59"/>
              <a:gd name="T28" fmla="*/ 0 w 1"/>
              <a:gd name="T29" fmla="*/ 23 h 59"/>
              <a:gd name="T30" fmla="*/ 0 w 1"/>
              <a:gd name="T31" fmla="*/ 23 h 59"/>
              <a:gd name="T32" fmla="*/ 0 w 1"/>
              <a:gd name="T33" fmla="*/ 34 h 59"/>
              <a:gd name="T34" fmla="*/ 0 w 1"/>
              <a:gd name="T35" fmla="*/ 34 h 59"/>
              <a:gd name="T36" fmla="*/ 0 w 1"/>
              <a:gd name="T37" fmla="*/ 34 h 59"/>
              <a:gd name="T38" fmla="*/ 0 w 1"/>
              <a:gd name="T39" fmla="*/ 46 h 59"/>
              <a:gd name="T40" fmla="*/ 0 w 1"/>
              <a:gd name="T41" fmla="*/ 46 h 59"/>
              <a:gd name="T42" fmla="*/ 0 w 1"/>
              <a:gd name="T43" fmla="*/ 57 h 59"/>
              <a:gd name="T44" fmla="*/ 0 w 1"/>
              <a:gd name="T45" fmla="*/ 57 h 59"/>
              <a:gd name="T46" fmla="*/ 0 w 1"/>
              <a:gd name="T47" fmla="*/ 69 h 5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"/>
              <a:gd name="T73" fmla="*/ 0 h 59"/>
              <a:gd name="T74" fmla="*/ 1 w 1"/>
              <a:gd name="T75" fmla="*/ 59 h 59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" h="59">
                <a:moveTo>
                  <a:pt x="0" y="0"/>
                </a:moveTo>
                <a:lnTo>
                  <a:pt x="0" y="0"/>
                </a:lnTo>
                <a:lnTo>
                  <a:pt x="0" y="9"/>
                </a:lnTo>
                <a:lnTo>
                  <a:pt x="0" y="19"/>
                </a:lnTo>
                <a:lnTo>
                  <a:pt x="0" y="29"/>
                </a:lnTo>
                <a:lnTo>
                  <a:pt x="0" y="39"/>
                </a:lnTo>
                <a:lnTo>
                  <a:pt x="0" y="49"/>
                </a:lnTo>
                <a:lnTo>
                  <a:pt x="0" y="59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66" name="Oval 64"/>
          <p:cNvSpPr>
            <a:spLocks noChangeArrowheads="1"/>
          </p:cNvSpPr>
          <p:nvPr/>
        </p:nvSpPr>
        <p:spPr bwMode="auto">
          <a:xfrm>
            <a:off x="1285875" y="4806935"/>
            <a:ext cx="69850" cy="52388"/>
          </a:xfrm>
          <a:prstGeom prst="ellips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67" name="Oval 65"/>
          <p:cNvSpPr>
            <a:spLocks noChangeArrowheads="1"/>
          </p:cNvSpPr>
          <p:nvPr/>
        </p:nvSpPr>
        <p:spPr bwMode="auto">
          <a:xfrm>
            <a:off x="1239838" y="4791060"/>
            <a:ext cx="138113" cy="85725"/>
          </a:xfrm>
          <a:prstGeom prst="ellips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68" name="Oval 66"/>
          <p:cNvSpPr>
            <a:spLocks noChangeArrowheads="1"/>
          </p:cNvSpPr>
          <p:nvPr/>
        </p:nvSpPr>
        <p:spPr bwMode="auto">
          <a:xfrm>
            <a:off x="1217613" y="4756135"/>
            <a:ext cx="204788" cy="157163"/>
          </a:xfrm>
          <a:prstGeom prst="ellips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69" name="Unknown Shape"/>
          <p:cNvSpPr>
            <a:spLocks/>
          </p:cNvSpPr>
          <p:nvPr/>
        </p:nvSpPr>
        <p:spPr bwMode="auto">
          <a:xfrm>
            <a:off x="2290763" y="4806935"/>
            <a:ext cx="90488" cy="69850"/>
          </a:xfrm>
          <a:custGeom>
            <a:avLst/>
            <a:gdLst>
              <a:gd name="T0" fmla="*/ 0 w 39"/>
              <a:gd name="T1" fmla="*/ 0 h 40"/>
              <a:gd name="T2" fmla="*/ 0 w 39"/>
              <a:gd name="T3" fmla="*/ 48 h 40"/>
              <a:gd name="T4" fmla="*/ 41 w 39"/>
              <a:gd name="T5" fmla="*/ 48 h 40"/>
              <a:gd name="T6" fmla="*/ 83 w 39"/>
              <a:gd name="T7" fmla="*/ 0 h 40"/>
              <a:gd name="T8" fmla="*/ 0 60000 65536"/>
              <a:gd name="T9" fmla="*/ 0 60000 65536"/>
              <a:gd name="T10" fmla="*/ 0 60000 65536"/>
              <a:gd name="T11" fmla="*/ 0 60000 65536"/>
              <a:gd name="T12" fmla="*/ 0 w 39"/>
              <a:gd name="T13" fmla="*/ 0 h 40"/>
              <a:gd name="T14" fmla="*/ 39 w 39"/>
              <a:gd name="T15" fmla="*/ 40 h 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" h="40">
                <a:moveTo>
                  <a:pt x="0" y="0"/>
                </a:moveTo>
                <a:lnTo>
                  <a:pt x="0" y="40"/>
                </a:lnTo>
                <a:lnTo>
                  <a:pt x="19" y="40"/>
                </a:lnTo>
                <a:lnTo>
                  <a:pt x="39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70" name="Unknown Shape"/>
          <p:cNvSpPr>
            <a:spLocks/>
          </p:cNvSpPr>
          <p:nvPr/>
        </p:nvSpPr>
        <p:spPr bwMode="auto">
          <a:xfrm>
            <a:off x="2244725" y="4806935"/>
            <a:ext cx="136525" cy="106363"/>
          </a:xfrm>
          <a:custGeom>
            <a:avLst/>
            <a:gdLst>
              <a:gd name="T0" fmla="*/ 42 w 59"/>
              <a:gd name="T1" fmla="*/ 0 h 60"/>
              <a:gd name="T2" fmla="*/ 42 w 59"/>
              <a:gd name="T3" fmla="*/ 0 h 60"/>
              <a:gd name="T4" fmla="*/ 42 w 59"/>
              <a:gd name="T5" fmla="*/ 12 h 60"/>
              <a:gd name="T6" fmla="*/ 22 w 59"/>
              <a:gd name="T7" fmla="*/ 12 h 60"/>
              <a:gd name="T8" fmla="*/ 22 w 59"/>
              <a:gd name="T9" fmla="*/ 12 h 60"/>
              <a:gd name="T10" fmla="*/ 22 w 59"/>
              <a:gd name="T11" fmla="*/ 25 h 60"/>
              <a:gd name="T12" fmla="*/ 0 w 59"/>
              <a:gd name="T13" fmla="*/ 25 h 60"/>
              <a:gd name="T14" fmla="*/ 0 w 59"/>
              <a:gd name="T15" fmla="*/ 25 h 60"/>
              <a:gd name="T16" fmla="*/ 0 w 59"/>
              <a:gd name="T17" fmla="*/ 38 h 60"/>
              <a:gd name="T18" fmla="*/ 0 w 59"/>
              <a:gd name="T19" fmla="*/ 38 h 60"/>
              <a:gd name="T20" fmla="*/ 0 w 59"/>
              <a:gd name="T21" fmla="*/ 50 h 60"/>
              <a:gd name="T22" fmla="*/ 22 w 59"/>
              <a:gd name="T23" fmla="*/ 50 h 60"/>
              <a:gd name="T24" fmla="*/ 22 w 59"/>
              <a:gd name="T25" fmla="*/ 63 h 60"/>
              <a:gd name="T26" fmla="*/ 22 w 59"/>
              <a:gd name="T27" fmla="*/ 63 h 60"/>
              <a:gd name="T28" fmla="*/ 42 w 59"/>
              <a:gd name="T29" fmla="*/ 63 h 60"/>
              <a:gd name="T30" fmla="*/ 42 w 59"/>
              <a:gd name="T31" fmla="*/ 75 h 60"/>
              <a:gd name="T32" fmla="*/ 42 w 59"/>
              <a:gd name="T33" fmla="*/ 75 h 60"/>
              <a:gd name="T34" fmla="*/ 61 w 59"/>
              <a:gd name="T35" fmla="*/ 75 h 60"/>
              <a:gd name="T36" fmla="*/ 61 w 59"/>
              <a:gd name="T37" fmla="*/ 75 h 60"/>
              <a:gd name="T38" fmla="*/ 83 w 59"/>
              <a:gd name="T39" fmla="*/ 75 h 60"/>
              <a:gd name="T40" fmla="*/ 83 w 59"/>
              <a:gd name="T41" fmla="*/ 75 h 60"/>
              <a:gd name="T42" fmla="*/ 103 w 59"/>
              <a:gd name="T43" fmla="*/ 63 h 60"/>
              <a:gd name="T44" fmla="*/ 103 w 59"/>
              <a:gd name="T45" fmla="*/ 63 h 60"/>
              <a:gd name="T46" fmla="*/ 103 w 59"/>
              <a:gd name="T47" fmla="*/ 63 h 60"/>
              <a:gd name="T48" fmla="*/ 125 w 59"/>
              <a:gd name="T49" fmla="*/ 50 h 60"/>
              <a:gd name="T50" fmla="*/ 125 w 59"/>
              <a:gd name="T51" fmla="*/ 50 h 60"/>
              <a:gd name="T52" fmla="*/ 125 w 59"/>
              <a:gd name="T53" fmla="*/ 38 h 60"/>
              <a:gd name="T54" fmla="*/ 125 w 59"/>
              <a:gd name="T55" fmla="*/ 38 h 60"/>
              <a:gd name="T56" fmla="*/ 125 w 59"/>
              <a:gd name="T57" fmla="*/ 25 h 60"/>
              <a:gd name="T58" fmla="*/ 125 w 59"/>
              <a:gd name="T59" fmla="*/ 25 h 60"/>
              <a:gd name="T60" fmla="*/ 125 w 59"/>
              <a:gd name="T61" fmla="*/ 25 h 60"/>
              <a:gd name="T62" fmla="*/ 103 w 59"/>
              <a:gd name="T63" fmla="*/ 12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59"/>
              <a:gd name="T97" fmla="*/ 0 h 60"/>
              <a:gd name="T98" fmla="*/ 59 w 59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59" h="60">
                <a:moveTo>
                  <a:pt x="20" y="0"/>
                </a:moveTo>
                <a:lnTo>
                  <a:pt x="20" y="0"/>
                </a:lnTo>
                <a:lnTo>
                  <a:pt x="20" y="10"/>
                </a:lnTo>
                <a:lnTo>
                  <a:pt x="10" y="10"/>
                </a:lnTo>
                <a:lnTo>
                  <a:pt x="10" y="20"/>
                </a:lnTo>
                <a:lnTo>
                  <a:pt x="0" y="20"/>
                </a:lnTo>
                <a:lnTo>
                  <a:pt x="0" y="30"/>
                </a:lnTo>
                <a:lnTo>
                  <a:pt x="0" y="40"/>
                </a:lnTo>
                <a:lnTo>
                  <a:pt x="10" y="40"/>
                </a:lnTo>
                <a:lnTo>
                  <a:pt x="10" y="50"/>
                </a:lnTo>
                <a:lnTo>
                  <a:pt x="20" y="50"/>
                </a:lnTo>
                <a:lnTo>
                  <a:pt x="20" y="60"/>
                </a:lnTo>
                <a:lnTo>
                  <a:pt x="29" y="60"/>
                </a:lnTo>
                <a:lnTo>
                  <a:pt x="39" y="60"/>
                </a:lnTo>
                <a:lnTo>
                  <a:pt x="49" y="50"/>
                </a:lnTo>
                <a:lnTo>
                  <a:pt x="59" y="40"/>
                </a:lnTo>
                <a:lnTo>
                  <a:pt x="59" y="30"/>
                </a:lnTo>
                <a:lnTo>
                  <a:pt x="59" y="20"/>
                </a:lnTo>
                <a:lnTo>
                  <a:pt x="49" y="1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71" name="Line 69"/>
          <p:cNvSpPr>
            <a:spLocks noChangeShapeType="1"/>
          </p:cNvSpPr>
          <p:nvPr/>
        </p:nvSpPr>
        <p:spPr bwMode="auto">
          <a:xfrm flipH="1">
            <a:off x="3316288" y="2901935"/>
            <a:ext cx="158750" cy="1031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72" name="Line 70"/>
          <p:cNvSpPr>
            <a:spLocks noChangeShapeType="1"/>
          </p:cNvSpPr>
          <p:nvPr/>
        </p:nvSpPr>
        <p:spPr bwMode="auto">
          <a:xfrm>
            <a:off x="4000500" y="2901935"/>
            <a:ext cx="158750" cy="1031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73" name="Line 71"/>
          <p:cNvSpPr>
            <a:spLocks noChangeShapeType="1"/>
          </p:cNvSpPr>
          <p:nvPr/>
        </p:nvSpPr>
        <p:spPr bwMode="auto">
          <a:xfrm>
            <a:off x="3316288" y="3005123"/>
            <a:ext cx="1588" cy="728663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74" name="Line 72"/>
          <p:cNvSpPr>
            <a:spLocks noChangeShapeType="1"/>
          </p:cNvSpPr>
          <p:nvPr/>
        </p:nvSpPr>
        <p:spPr bwMode="auto">
          <a:xfrm>
            <a:off x="4159250" y="3005123"/>
            <a:ext cx="1588" cy="728663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75" name="Line 73"/>
          <p:cNvSpPr>
            <a:spLocks noChangeShapeType="1"/>
          </p:cNvSpPr>
          <p:nvPr/>
        </p:nvSpPr>
        <p:spPr bwMode="auto">
          <a:xfrm flipH="1">
            <a:off x="3316288" y="3733785"/>
            <a:ext cx="842963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76" name="Line 74"/>
          <p:cNvSpPr>
            <a:spLocks noChangeShapeType="1"/>
          </p:cNvSpPr>
          <p:nvPr/>
        </p:nvSpPr>
        <p:spPr bwMode="auto">
          <a:xfrm flipH="1" flipV="1">
            <a:off x="3316288" y="3733785"/>
            <a:ext cx="112713" cy="6985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77" name="Line 75"/>
          <p:cNvSpPr>
            <a:spLocks noChangeShapeType="1"/>
          </p:cNvSpPr>
          <p:nvPr/>
        </p:nvSpPr>
        <p:spPr bwMode="auto">
          <a:xfrm flipV="1">
            <a:off x="4046538" y="3733785"/>
            <a:ext cx="112713" cy="6985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78" name="Line 76"/>
          <p:cNvSpPr>
            <a:spLocks noChangeShapeType="1"/>
          </p:cNvSpPr>
          <p:nvPr/>
        </p:nvSpPr>
        <p:spPr bwMode="auto">
          <a:xfrm>
            <a:off x="3976688" y="3889360"/>
            <a:ext cx="3175" cy="19050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79" name="Line 77"/>
          <p:cNvSpPr>
            <a:spLocks noChangeShapeType="1"/>
          </p:cNvSpPr>
          <p:nvPr/>
        </p:nvSpPr>
        <p:spPr bwMode="auto">
          <a:xfrm>
            <a:off x="3497263" y="3889360"/>
            <a:ext cx="3175" cy="19050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80" name="Line 78"/>
          <p:cNvSpPr>
            <a:spLocks noChangeShapeType="1"/>
          </p:cNvSpPr>
          <p:nvPr/>
        </p:nvSpPr>
        <p:spPr bwMode="auto">
          <a:xfrm flipH="1">
            <a:off x="3316288" y="3005123"/>
            <a:ext cx="842963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81" name="Line 79"/>
          <p:cNvSpPr>
            <a:spLocks noChangeShapeType="1"/>
          </p:cNvSpPr>
          <p:nvPr/>
        </p:nvSpPr>
        <p:spPr bwMode="auto">
          <a:xfrm flipH="1">
            <a:off x="3316288" y="3022585"/>
            <a:ext cx="842963" cy="17463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82" name="Line 80"/>
          <p:cNvSpPr>
            <a:spLocks noChangeShapeType="1"/>
          </p:cNvSpPr>
          <p:nvPr/>
        </p:nvSpPr>
        <p:spPr bwMode="auto">
          <a:xfrm flipH="1">
            <a:off x="3316288" y="3698860"/>
            <a:ext cx="842963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83" name="Line 81"/>
          <p:cNvSpPr>
            <a:spLocks noChangeShapeType="1"/>
          </p:cNvSpPr>
          <p:nvPr/>
        </p:nvSpPr>
        <p:spPr bwMode="auto">
          <a:xfrm>
            <a:off x="3497263" y="3836973"/>
            <a:ext cx="479425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84" name="Line 82"/>
          <p:cNvSpPr>
            <a:spLocks noChangeShapeType="1"/>
          </p:cNvSpPr>
          <p:nvPr/>
        </p:nvSpPr>
        <p:spPr bwMode="auto">
          <a:xfrm>
            <a:off x="3497263" y="3871898"/>
            <a:ext cx="479425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85" name="Line 83"/>
          <p:cNvSpPr>
            <a:spLocks noChangeShapeType="1"/>
          </p:cNvSpPr>
          <p:nvPr/>
        </p:nvSpPr>
        <p:spPr bwMode="auto">
          <a:xfrm>
            <a:off x="3475038" y="4098910"/>
            <a:ext cx="525463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86" name="Line 84"/>
          <p:cNvSpPr>
            <a:spLocks noChangeShapeType="1"/>
          </p:cNvSpPr>
          <p:nvPr/>
        </p:nvSpPr>
        <p:spPr bwMode="auto">
          <a:xfrm>
            <a:off x="3475038" y="4133835"/>
            <a:ext cx="525463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87" name="Line 85"/>
          <p:cNvSpPr>
            <a:spLocks noChangeShapeType="1"/>
          </p:cNvSpPr>
          <p:nvPr/>
        </p:nvSpPr>
        <p:spPr bwMode="auto">
          <a:xfrm flipH="1">
            <a:off x="3224213" y="3733785"/>
            <a:ext cx="227013" cy="114300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88" name="Line 86"/>
          <p:cNvSpPr>
            <a:spLocks noChangeShapeType="1"/>
          </p:cNvSpPr>
          <p:nvPr/>
        </p:nvSpPr>
        <p:spPr bwMode="auto">
          <a:xfrm flipH="1">
            <a:off x="3292475" y="3733785"/>
            <a:ext cx="228600" cy="114300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89" name="Line 87"/>
          <p:cNvSpPr>
            <a:spLocks noChangeShapeType="1"/>
          </p:cNvSpPr>
          <p:nvPr/>
        </p:nvSpPr>
        <p:spPr bwMode="auto">
          <a:xfrm>
            <a:off x="3954463" y="3733785"/>
            <a:ext cx="227013" cy="114300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90" name="Line 88"/>
          <p:cNvSpPr>
            <a:spLocks noChangeShapeType="1"/>
          </p:cNvSpPr>
          <p:nvPr/>
        </p:nvSpPr>
        <p:spPr bwMode="auto">
          <a:xfrm>
            <a:off x="4046538" y="3733785"/>
            <a:ext cx="227013" cy="114300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91" name="Line 89"/>
          <p:cNvSpPr>
            <a:spLocks noChangeShapeType="1"/>
          </p:cNvSpPr>
          <p:nvPr/>
        </p:nvSpPr>
        <p:spPr bwMode="auto">
          <a:xfrm>
            <a:off x="3157538" y="4876785"/>
            <a:ext cx="180975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92" name="Line 90"/>
          <p:cNvSpPr>
            <a:spLocks noChangeShapeType="1"/>
          </p:cNvSpPr>
          <p:nvPr/>
        </p:nvSpPr>
        <p:spPr bwMode="auto">
          <a:xfrm>
            <a:off x="3338513" y="4876785"/>
            <a:ext cx="3175" cy="365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93" name="Line 91"/>
          <p:cNvSpPr>
            <a:spLocks noChangeShapeType="1"/>
          </p:cNvSpPr>
          <p:nvPr/>
        </p:nvSpPr>
        <p:spPr bwMode="auto">
          <a:xfrm flipH="1">
            <a:off x="3157538" y="4913298"/>
            <a:ext cx="180975" cy="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94" name="Line 92"/>
          <p:cNvSpPr>
            <a:spLocks noChangeShapeType="1"/>
          </p:cNvSpPr>
          <p:nvPr/>
        </p:nvSpPr>
        <p:spPr bwMode="auto">
          <a:xfrm flipV="1">
            <a:off x="3157538" y="4876785"/>
            <a:ext cx="22225" cy="365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95" name="Line 93"/>
          <p:cNvSpPr>
            <a:spLocks noChangeShapeType="1"/>
          </p:cNvSpPr>
          <p:nvPr/>
        </p:nvSpPr>
        <p:spPr bwMode="auto">
          <a:xfrm flipV="1">
            <a:off x="4319588" y="4876785"/>
            <a:ext cx="3175" cy="36513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96" name="Line 94"/>
          <p:cNvSpPr>
            <a:spLocks noChangeShapeType="1"/>
          </p:cNvSpPr>
          <p:nvPr/>
        </p:nvSpPr>
        <p:spPr bwMode="auto">
          <a:xfrm>
            <a:off x="4135438" y="4913298"/>
            <a:ext cx="184150" cy="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97" name="Line 95"/>
          <p:cNvSpPr>
            <a:spLocks noChangeShapeType="1"/>
          </p:cNvSpPr>
          <p:nvPr/>
        </p:nvSpPr>
        <p:spPr bwMode="auto">
          <a:xfrm>
            <a:off x="4135438" y="4876785"/>
            <a:ext cx="3175" cy="365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98" name="Line 96"/>
          <p:cNvSpPr>
            <a:spLocks noChangeShapeType="1"/>
          </p:cNvSpPr>
          <p:nvPr/>
        </p:nvSpPr>
        <p:spPr bwMode="auto">
          <a:xfrm flipH="1">
            <a:off x="4135438" y="4876785"/>
            <a:ext cx="184150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99" name="Line 97"/>
          <p:cNvSpPr>
            <a:spLocks noChangeShapeType="1"/>
          </p:cNvSpPr>
          <p:nvPr/>
        </p:nvSpPr>
        <p:spPr bwMode="auto">
          <a:xfrm flipV="1">
            <a:off x="3475038" y="4098910"/>
            <a:ext cx="1588" cy="3492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00" name="Line 98"/>
          <p:cNvSpPr>
            <a:spLocks noChangeShapeType="1"/>
          </p:cNvSpPr>
          <p:nvPr/>
        </p:nvSpPr>
        <p:spPr bwMode="auto">
          <a:xfrm flipV="1">
            <a:off x="4000500" y="4098910"/>
            <a:ext cx="1588" cy="3492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01" name="Line 99"/>
          <p:cNvSpPr>
            <a:spLocks noChangeShapeType="1"/>
          </p:cNvSpPr>
          <p:nvPr/>
        </p:nvSpPr>
        <p:spPr bwMode="auto">
          <a:xfrm>
            <a:off x="900113" y="4183048"/>
            <a:ext cx="935038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02" name="Line 100"/>
          <p:cNvSpPr>
            <a:spLocks noChangeShapeType="1"/>
          </p:cNvSpPr>
          <p:nvPr/>
        </p:nvSpPr>
        <p:spPr bwMode="auto">
          <a:xfrm>
            <a:off x="1835150" y="4183048"/>
            <a:ext cx="1588" cy="6238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03" name="Line 101"/>
          <p:cNvSpPr>
            <a:spLocks noChangeShapeType="1"/>
          </p:cNvSpPr>
          <p:nvPr/>
        </p:nvSpPr>
        <p:spPr bwMode="auto">
          <a:xfrm flipH="1">
            <a:off x="1400175" y="4806935"/>
            <a:ext cx="1073150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04" name="Line 102"/>
          <p:cNvSpPr>
            <a:spLocks noChangeShapeType="1"/>
          </p:cNvSpPr>
          <p:nvPr/>
        </p:nvSpPr>
        <p:spPr bwMode="auto">
          <a:xfrm flipV="1">
            <a:off x="900113" y="4183048"/>
            <a:ext cx="1588" cy="6238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05" name="Line 103"/>
          <p:cNvSpPr>
            <a:spLocks noChangeShapeType="1"/>
          </p:cNvSpPr>
          <p:nvPr/>
        </p:nvSpPr>
        <p:spPr bwMode="auto">
          <a:xfrm flipV="1">
            <a:off x="922338" y="4219560"/>
            <a:ext cx="3175" cy="57150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06" name="Line 104"/>
          <p:cNvSpPr>
            <a:spLocks noChangeShapeType="1"/>
          </p:cNvSpPr>
          <p:nvPr/>
        </p:nvSpPr>
        <p:spPr bwMode="auto">
          <a:xfrm>
            <a:off x="922338" y="4219560"/>
            <a:ext cx="889000" cy="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07" name="Line 105"/>
          <p:cNvSpPr>
            <a:spLocks noChangeShapeType="1"/>
          </p:cNvSpPr>
          <p:nvPr/>
        </p:nvSpPr>
        <p:spPr bwMode="auto">
          <a:xfrm flipV="1">
            <a:off x="1606550" y="3871898"/>
            <a:ext cx="3175" cy="31115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08" name="Line 106"/>
          <p:cNvSpPr>
            <a:spLocks noChangeShapeType="1"/>
          </p:cNvSpPr>
          <p:nvPr/>
        </p:nvSpPr>
        <p:spPr bwMode="auto">
          <a:xfrm>
            <a:off x="1560513" y="3871898"/>
            <a:ext cx="958850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09" name="Line 107"/>
          <p:cNvSpPr>
            <a:spLocks noChangeShapeType="1"/>
          </p:cNvSpPr>
          <p:nvPr/>
        </p:nvSpPr>
        <p:spPr bwMode="auto">
          <a:xfrm>
            <a:off x="2473325" y="3871898"/>
            <a:ext cx="1588" cy="93503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10" name="Line 108"/>
          <p:cNvSpPr>
            <a:spLocks noChangeShapeType="1"/>
          </p:cNvSpPr>
          <p:nvPr/>
        </p:nvSpPr>
        <p:spPr bwMode="auto">
          <a:xfrm>
            <a:off x="1835150" y="4756135"/>
            <a:ext cx="638175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11" name="Line 109"/>
          <p:cNvSpPr>
            <a:spLocks noChangeShapeType="1"/>
          </p:cNvSpPr>
          <p:nvPr/>
        </p:nvSpPr>
        <p:spPr bwMode="auto">
          <a:xfrm flipV="1">
            <a:off x="1560513" y="3819510"/>
            <a:ext cx="3175" cy="523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12" name="Line 110"/>
          <p:cNvSpPr>
            <a:spLocks noChangeShapeType="1"/>
          </p:cNvSpPr>
          <p:nvPr/>
        </p:nvSpPr>
        <p:spPr bwMode="auto">
          <a:xfrm>
            <a:off x="1560513" y="3819510"/>
            <a:ext cx="958850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13" name="Line 111"/>
          <p:cNvSpPr>
            <a:spLocks noChangeShapeType="1"/>
          </p:cNvSpPr>
          <p:nvPr/>
        </p:nvSpPr>
        <p:spPr bwMode="auto">
          <a:xfrm>
            <a:off x="2519363" y="3819510"/>
            <a:ext cx="1588" cy="523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14" name="Line 112"/>
          <p:cNvSpPr>
            <a:spLocks noChangeShapeType="1"/>
          </p:cNvSpPr>
          <p:nvPr/>
        </p:nvSpPr>
        <p:spPr bwMode="auto">
          <a:xfrm>
            <a:off x="1765300" y="3646473"/>
            <a:ext cx="525463" cy="3175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15" name="Line 113"/>
          <p:cNvSpPr>
            <a:spLocks noChangeShapeType="1"/>
          </p:cNvSpPr>
          <p:nvPr/>
        </p:nvSpPr>
        <p:spPr bwMode="auto">
          <a:xfrm>
            <a:off x="2290763" y="3646473"/>
            <a:ext cx="112713" cy="17303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16" name="Line 114"/>
          <p:cNvSpPr>
            <a:spLocks noChangeShapeType="1"/>
          </p:cNvSpPr>
          <p:nvPr/>
        </p:nvSpPr>
        <p:spPr bwMode="auto">
          <a:xfrm flipH="1">
            <a:off x="1651000" y="3646473"/>
            <a:ext cx="114300" cy="17303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17" name="Line 115"/>
          <p:cNvSpPr>
            <a:spLocks noChangeShapeType="1"/>
          </p:cNvSpPr>
          <p:nvPr/>
        </p:nvSpPr>
        <p:spPr bwMode="auto">
          <a:xfrm>
            <a:off x="1993900" y="3871898"/>
            <a:ext cx="22225" cy="34925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18" name="Line 116"/>
          <p:cNvSpPr>
            <a:spLocks noChangeShapeType="1"/>
          </p:cNvSpPr>
          <p:nvPr/>
        </p:nvSpPr>
        <p:spPr bwMode="auto">
          <a:xfrm>
            <a:off x="1993900" y="3906823"/>
            <a:ext cx="22225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19" name="Line 117"/>
          <p:cNvSpPr>
            <a:spLocks noChangeShapeType="1"/>
          </p:cNvSpPr>
          <p:nvPr/>
        </p:nvSpPr>
        <p:spPr bwMode="auto">
          <a:xfrm flipV="1">
            <a:off x="2062163" y="3871898"/>
            <a:ext cx="3175" cy="34925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20" name="Line 118"/>
          <p:cNvSpPr>
            <a:spLocks noChangeShapeType="1"/>
          </p:cNvSpPr>
          <p:nvPr/>
        </p:nvSpPr>
        <p:spPr bwMode="auto">
          <a:xfrm>
            <a:off x="2016125" y="3889360"/>
            <a:ext cx="3175" cy="87313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21" name="Line 119"/>
          <p:cNvSpPr>
            <a:spLocks noChangeShapeType="1"/>
          </p:cNvSpPr>
          <p:nvPr/>
        </p:nvSpPr>
        <p:spPr bwMode="auto">
          <a:xfrm>
            <a:off x="2016125" y="3976673"/>
            <a:ext cx="46038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22" name="Line 120"/>
          <p:cNvSpPr>
            <a:spLocks noChangeShapeType="1"/>
          </p:cNvSpPr>
          <p:nvPr/>
        </p:nvSpPr>
        <p:spPr bwMode="auto">
          <a:xfrm flipV="1">
            <a:off x="2062163" y="3889360"/>
            <a:ext cx="3175" cy="87313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23" name="Line 121"/>
          <p:cNvSpPr>
            <a:spLocks noChangeShapeType="1"/>
          </p:cNvSpPr>
          <p:nvPr/>
        </p:nvSpPr>
        <p:spPr bwMode="auto">
          <a:xfrm>
            <a:off x="2062163" y="3906823"/>
            <a:ext cx="3175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24" name="Line 122"/>
          <p:cNvSpPr>
            <a:spLocks noChangeShapeType="1"/>
          </p:cNvSpPr>
          <p:nvPr/>
        </p:nvSpPr>
        <p:spPr bwMode="auto">
          <a:xfrm>
            <a:off x="3748088" y="3074973"/>
            <a:ext cx="23813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25" name="Line 123"/>
          <p:cNvSpPr>
            <a:spLocks noChangeShapeType="1"/>
          </p:cNvSpPr>
          <p:nvPr/>
        </p:nvSpPr>
        <p:spPr bwMode="auto">
          <a:xfrm flipV="1">
            <a:off x="3748088" y="3057510"/>
            <a:ext cx="3175" cy="87313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26" name="Line 124"/>
          <p:cNvSpPr>
            <a:spLocks noChangeShapeType="1"/>
          </p:cNvSpPr>
          <p:nvPr/>
        </p:nvSpPr>
        <p:spPr bwMode="auto">
          <a:xfrm>
            <a:off x="3725863" y="3144823"/>
            <a:ext cx="22225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27" name="Line 125"/>
          <p:cNvSpPr>
            <a:spLocks noChangeShapeType="1"/>
          </p:cNvSpPr>
          <p:nvPr/>
        </p:nvSpPr>
        <p:spPr bwMode="auto">
          <a:xfrm>
            <a:off x="3725863" y="3057510"/>
            <a:ext cx="1588" cy="87313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28" name="Line 126"/>
          <p:cNvSpPr>
            <a:spLocks noChangeShapeType="1"/>
          </p:cNvSpPr>
          <p:nvPr/>
        </p:nvSpPr>
        <p:spPr bwMode="auto">
          <a:xfrm flipV="1">
            <a:off x="3771900" y="3022585"/>
            <a:ext cx="1588" cy="523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29" name="Line 127"/>
          <p:cNvSpPr>
            <a:spLocks noChangeShapeType="1"/>
          </p:cNvSpPr>
          <p:nvPr/>
        </p:nvSpPr>
        <p:spPr bwMode="auto">
          <a:xfrm>
            <a:off x="3702050" y="3074973"/>
            <a:ext cx="23813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30" name="Line 128"/>
          <p:cNvSpPr>
            <a:spLocks noChangeShapeType="1"/>
          </p:cNvSpPr>
          <p:nvPr/>
        </p:nvSpPr>
        <p:spPr bwMode="auto">
          <a:xfrm>
            <a:off x="3702050" y="3022585"/>
            <a:ext cx="3175" cy="523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31" name="Line 129"/>
          <p:cNvSpPr>
            <a:spLocks noChangeShapeType="1"/>
          </p:cNvSpPr>
          <p:nvPr/>
        </p:nvSpPr>
        <p:spPr bwMode="auto">
          <a:xfrm flipH="1">
            <a:off x="1446213" y="3959210"/>
            <a:ext cx="160338" cy="17463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32" name="Line 130"/>
          <p:cNvSpPr>
            <a:spLocks noChangeShapeType="1"/>
          </p:cNvSpPr>
          <p:nvPr/>
        </p:nvSpPr>
        <p:spPr bwMode="auto">
          <a:xfrm>
            <a:off x="1446213" y="3976673"/>
            <a:ext cx="1588" cy="1031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33" name="Line 131"/>
          <p:cNvSpPr>
            <a:spLocks noChangeShapeType="1"/>
          </p:cNvSpPr>
          <p:nvPr/>
        </p:nvSpPr>
        <p:spPr bwMode="auto">
          <a:xfrm>
            <a:off x="1446213" y="4079860"/>
            <a:ext cx="160338" cy="1905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34" name="Line 132"/>
          <p:cNvSpPr>
            <a:spLocks noChangeShapeType="1"/>
          </p:cNvSpPr>
          <p:nvPr/>
        </p:nvSpPr>
        <p:spPr bwMode="auto">
          <a:xfrm flipH="1">
            <a:off x="900113" y="4806935"/>
            <a:ext cx="317500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35" name="Line 133"/>
          <p:cNvSpPr>
            <a:spLocks noChangeShapeType="1"/>
          </p:cNvSpPr>
          <p:nvPr/>
        </p:nvSpPr>
        <p:spPr bwMode="auto">
          <a:xfrm flipV="1">
            <a:off x="5937250" y="2571735"/>
            <a:ext cx="1588" cy="555625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36" name="Line 134"/>
          <p:cNvSpPr>
            <a:spLocks noChangeShapeType="1"/>
          </p:cNvSpPr>
          <p:nvPr/>
        </p:nvSpPr>
        <p:spPr bwMode="auto">
          <a:xfrm>
            <a:off x="5937250" y="2571735"/>
            <a:ext cx="617538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37" name="Line 135"/>
          <p:cNvSpPr>
            <a:spLocks noChangeShapeType="1"/>
          </p:cNvSpPr>
          <p:nvPr/>
        </p:nvSpPr>
        <p:spPr bwMode="auto">
          <a:xfrm>
            <a:off x="6554788" y="2571735"/>
            <a:ext cx="1588" cy="555625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38" name="Line 136"/>
          <p:cNvSpPr>
            <a:spLocks noChangeShapeType="1"/>
          </p:cNvSpPr>
          <p:nvPr/>
        </p:nvSpPr>
        <p:spPr bwMode="auto">
          <a:xfrm flipH="1">
            <a:off x="5937250" y="3127360"/>
            <a:ext cx="617538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39" name="Line 137"/>
          <p:cNvSpPr>
            <a:spLocks noChangeShapeType="1"/>
          </p:cNvSpPr>
          <p:nvPr/>
        </p:nvSpPr>
        <p:spPr bwMode="auto">
          <a:xfrm>
            <a:off x="6005513" y="3213085"/>
            <a:ext cx="46038" cy="1588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40" name="Line 138"/>
          <p:cNvSpPr>
            <a:spLocks noChangeShapeType="1"/>
          </p:cNvSpPr>
          <p:nvPr/>
        </p:nvSpPr>
        <p:spPr bwMode="auto">
          <a:xfrm>
            <a:off x="6097588" y="3213085"/>
            <a:ext cx="46038" cy="1588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41" name="Line 139"/>
          <p:cNvSpPr>
            <a:spLocks noChangeShapeType="1"/>
          </p:cNvSpPr>
          <p:nvPr/>
        </p:nvSpPr>
        <p:spPr bwMode="auto">
          <a:xfrm>
            <a:off x="6350000" y="3127360"/>
            <a:ext cx="1588" cy="12065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42" name="Line 140"/>
          <p:cNvSpPr>
            <a:spLocks noChangeShapeType="1"/>
          </p:cNvSpPr>
          <p:nvPr/>
        </p:nvSpPr>
        <p:spPr bwMode="auto">
          <a:xfrm>
            <a:off x="6416675" y="3127360"/>
            <a:ext cx="1588" cy="12065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43" name="Line 141"/>
          <p:cNvSpPr>
            <a:spLocks noChangeShapeType="1"/>
          </p:cNvSpPr>
          <p:nvPr/>
        </p:nvSpPr>
        <p:spPr bwMode="auto">
          <a:xfrm flipH="1">
            <a:off x="6280150" y="3248010"/>
            <a:ext cx="69850" cy="87313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44" name="Line 142"/>
          <p:cNvSpPr>
            <a:spLocks noChangeShapeType="1"/>
          </p:cNvSpPr>
          <p:nvPr/>
        </p:nvSpPr>
        <p:spPr bwMode="auto">
          <a:xfrm>
            <a:off x="6416675" y="3248010"/>
            <a:ext cx="68263" cy="87313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45" name="Line 143"/>
          <p:cNvSpPr>
            <a:spLocks noChangeShapeType="1"/>
          </p:cNvSpPr>
          <p:nvPr/>
        </p:nvSpPr>
        <p:spPr bwMode="auto">
          <a:xfrm>
            <a:off x="6280150" y="3335323"/>
            <a:ext cx="46038" cy="349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46" name="Line 144"/>
          <p:cNvSpPr>
            <a:spLocks noChangeShapeType="1"/>
          </p:cNvSpPr>
          <p:nvPr/>
        </p:nvSpPr>
        <p:spPr bwMode="auto">
          <a:xfrm flipV="1">
            <a:off x="6416675" y="3335323"/>
            <a:ext cx="68263" cy="34925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47" name="Line 145"/>
          <p:cNvSpPr>
            <a:spLocks noChangeShapeType="1"/>
          </p:cNvSpPr>
          <p:nvPr/>
        </p:nvSpPr>
        <p:spPr bwMode="auto">
          <a:xfrm flipH="1">
            <a:off x="6326188" y="3300398"/>
            <a:ext cx="46038" cy="6985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48" name="Line 146"/>
          <p:cNvSpPr>
            <a:spLocks noChangeShapeType="1"/>
          </p:cNvSpPr>
          <p:nvPr/>
        </p:nvSpPr>
        <p:spPr bwMode="auto">
          <a:xfrm>
            <a:off x="6372225" y="3300398"/>
            <a:ext cx="44450" cy="6985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49" name="Unknown Shape"/>
          <p:cNvSpPr>
            <a:spLocks/>
          </p:cNvSpPr>
          <p:nvPr/>
        </p:nvSpPr>
        <p:spPr bwMode="auto">
          <a:xfrm>
            <a:off x="6051550" y="2901935"/>
            <a:ext cx="3175" cy="1588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0 h 1"/>
              <a:gd name="T6" fmla="*/ 0 w 2"/>
              <a:gd name="T7" fmla="*/ 0 h 1"/>
              <a:gd name="T8" fmla="*/ 0 w 2"/>
              <a:gd name="T9" fmla="*/ 0 h 1"/>
              <a:gd name="T10" fmla="*/ 0 w 2"/>
              <a:gd name="T11" fmla="*/ 0 h 1"/>
              <a:gd name="T12" fmla="*/ 0 w 2"/>
              <a:gd name="T13" fmla="*/ 0 h 1"/>
              <a:gd name="T14" fmla="*/ 0 w 2"/>
              <a:gd name="T15" fmla="*/ 0 h 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"/>
              <a:gd name="T25" fmla="*/ 0 h 1"/>
              <a:gd name="T26" fmla="*/ 2 w 2"/>
              <a:gd name="T27" fmla="*/ 1 h 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50" name="Unknown Shape"/>
          <p:cNvSpPr>
            <a:spLocks/>
          </p:cNvSpPr>
          <p:nvPr/>
        </p:nvSpPr>
        <p:spPr bwMode="auto">
          <a:xfrm>
            <a:off x="6051550" y="2882885"/>
            <a:ext cx="3175" cy="19050"/>
          </a:xfrm>
          <a:custGeom>
            <a:avLst/>
            <a:gdLst>
              <a:gd name="T0" fmla="*/ 0 w 2"/>
              <a:gd name="T1" fmla="*/ 144 h 1"/>
              <a:gd name="T2" fmla="*/ 0 w 2"/>
              <a:gd name="T3" fmla="*/ 0 h 1"/>
              <a:gd name="T4" fmla="*/ 0 w 2"/>
              <a:gd name="T5" fmla="*/ 0 h 1"/>
              <a:gd name="T6" fmla="*/ 0 w 2"/>
              <a:gd name="T7" fmla="*/ 0 h 1"/>
              <a:gd name="T8" fmla="*/ 0 w 2"/>
              <a:gd name="T9" fmla="*/ 0 h 1"/>
              <a:gd name="T10" fmla="*/ 0 w 2"/>
              <a:gd name="T11" fmla="*/ 0 h 1"/>
              <a:gd name="T12" fmla="*/ 0 w 2"/>
              <a:gd name="T13" fmla="*/ 0 h 1"/>
              <a:gd name="T14" fmla="*/ 0 w 2"/>
              <a:gd name="T15" fmla="*/ 144 h 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"/>
              <a:gd name="T25" fmla="*/ 0 h 1"/>
              <a:gd name="T26" fmla="*/ 2 w 2"/>
              <a:gd name="T27" fmla="*/ 1 h 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" h="1">
                <a:moveTo>
                  <a:pt x="0" y="1"/>
                </a:moveTo>
                <a:lnTo>
                  <a:pt x="0" y="0"/>
                </a:lnTo>
                <a:lnTo>
                  <a:pt x="0" y="1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51" name="Unknown Shape"/>
          <p:cNvSpPr>
            <a:spLocks/>
          </p:cNvSpPr>
          <p:nvPr/>
        </p:nvSpPr>
        <p:spPr bwMode="auto">
          <a:xfrm>
            <a:off x="6097588" y="2901935"/>
            <a:ext cx="23813" cy="1588"/>
          </a:xfrm>
          <a:custGeom>
            <a:avLst/>
            <a:gdLst>
              <a:gd name="T0" fmla="*/ 0 w 1"/>
              <a:gd name="T1" fmla="*/ 0 h 1"/>
              <a:gd name="T2" fmla="*/ 225 w 1"/>
              <a:gd name="T3" fmla="*/ 0 h 1"/>
              <a:gd name="T4" fmla="*/ 225 w 1"/>
              <a:gd name="T5" fmla="*/ 0 h 1"/>
              <a:gd name="T6" fmla="*/ 225 w 1"/>
              <a:gd name="T7" fmla="*/ 0 h 1"/>
              <a:gd name="T8" fmla="*/ 225 w 1"/>
              <a:gd name="T9" fmla="*/ 0 h 1"/>
              <a:gd name="T10" fmla="*/ 225 w 1"/>
              <a:gd name="T11" fmla="*/ 0 h 1"/>
              <a:gd name="T12" fmla="*/ 225 w 1"/>
              <a:gd name="T13" fmla="*/ 0 h 1"/>
              <a:gd name="T14" fmla="*/ 225 w 1"/>
              <a:gd name="T15" fmla="*/ 0 h 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"/>
              <a:gd name="T25" fmla="*/ 0 h 1"/>
              <a:gd name="T26" fmla="*/ 1 w 1"/>
              <a:gd name="T27" fmla="*/ 1 h 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" h="1">
                <a:moveTo>
                  <a:pt x="0" y="0"/>
                </a:moveTo>
                <a:lnTo>
                  <a:pt x="1" y="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52" name="Unknown Shape"/>
          <p:cNvSpPr>
            <a:spLocks/>
          </p:cNvSpPr>
          <p:nvPr/>
        </p:nvSpPr>
        <p:spPr bwMode="auto">
          <a:xfrm>
            <a:off x="6097588" y="2882885"/>
            <a:ext cx="23813" cy="19050"/>
          </a:xfrm>
          <a:custGeom>
            <a:avLst/>
            <a:gdLst>
              <a:gd name="T0" fmla="*/ 225 w 1"/>
              <a:gd name="T1" fmla="*/ 144 h 1"/>
              <a:gd name="T2" fmla="*/ 225 w 1"/>
              <a:gd name="T3" fmla="*/ 0 h 1"/>
              <a:gd name="T4" fmla="*/ 225 w 1"/>
              <a:gd name="T5" fmla="*/ 0 h 1"/>
              <a:gd name="T6" fmla="*/ 225 w 1"/>
              <a:gd name="T7" fmla="*/ 0 h 1"/>
              <a:gd name="T8" fmla="*/ 225 w 1"/>
              <a:gd name="T9" fmla="*/ 0 h 1"/>
              <a:gd name="T10" fmla="*/ 225 w 1"/>
              <a:gd name="T11" fmla="*/ 0 h 1"/>
              <a:gd name="T12" fmla="*/ 225 w 1"/>
              <a:gd name="T13" fmla="*/ 0 h 1"/>
              <a:gd name="T14" fmla="*/ 0 w 1"/>
              <a:gd name="T15" fmla="*/ 144 h 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"/>
              <a:gd name="T25" fmla="*/ 0 h 1"/>
              <a:gd name="T26" fmla="*/ 1 w 1"/>
              <a:gd name="T27" fmla="*/ 1 h 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" h="1">
                <a:moveTo>
                  <a:pt x="1" y="1"/>
                </a:moveTo>
                <a:lnTo>
                  <a:pt x="1" y="0"/>
                </a:lnTo>
                <a:lnTo>
                  <a:pt x="0" y="1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53" name="Unknown Shape"/>
          <p:cNvSpPr>
            <a:spLocks/>
          </p:cNvSpPr>
          <p:nvPr/>
        </p:nvSpPr>
        <p:spPr bwMode="auto">
          <a:xfrm>
            <a:off x="6051550" y="3022585"/>
            <a:ext cx="3175" cy="1588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0 h 1"/>
              <a:gd name="T6" fmla="*/ 0 w 2"/>
              <a:gd name="T7" fmla="*/ 0 h 1"/>
              <a:gd name="T8" fmla="*/ 0 w 2"/>
              <a:gd name="T9" fmla="*/ 0 h 1"/>
              <a:gd name="T10" fmla="*/ 0 w 2"/>
              <a:gd name="T11" fmla="*/ 0 h 1"/>
              <a:gd name="T12" fmla="*/ 0 w 2"/>
              <a:gd name="T13" fmla="*/ 0 h 1"/>
              <a:gd name="T14" fmla="*/ 0 w 2"/>
              <a:gd name="T15" fmla="*/ 0 h 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"/>
              <a:gd name="T25" fmla="*/ 0 h 1"/>
              <a:gd name="T26" fmla="*/ 2 w 2"/>
              <a:gd name="T27" fmla="*/ 1 h 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54" name="Unknown Shape"/>
          <p:cNvSpPr>
            <a:spLocks/>
          </p:cNvSpPr>
          <p:nvPr/>
        </p:nvSpPr>
        <p:spPr bwMode="auto">
          <a:xfrm>
            <a:off x="6051550" y="3005123"/>
            <a:ext cx="3175" cy="17463"/>
          </a:xfrm>
          <a:custGeom>
            <a:avLst/>
            <a:gdLst>
              <a:gd name="T0" fmla="*/ 0 w 2"/>
              <a:gd name="T1" fmla="*/ 121 h 1"/>
              <a:gd name="T2" fmla="*/ 0 w 2"/>
              <a:gd name="T3" fmla="*/ 121 h 1"/>
              <a:gd name="T4" fmla="*/ 0 w 2"/>
              <a:gd name="T5" fmla="*/ 0 h 1"/>
              <a:gd name="T6" fmla="*/ 0 w 2"/>
              <a:gd name="T7" fmla="*/ 0 h 1"/>
              <a:gd name="T8" fmla="*/ 0 w 2"/>
              <a:gd name="T9" fmla="*/ 0 h 1"/>
              <a:gd name="T10" fmla="*/ 0 w 2"/>
              <a:gd name="T11" fmla="*/ 0 h 1"/>
              <a:gd name="T12" fmla="*/ 0 w 2"/>
              <a:gd name="T13" fmla="*/ 121 h 1"/>
              <a:gd name="T14" fmla="*/ 0 w 2"/>
              <a:gd name="T15" fmla="*/ 121 h 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"/>
              <a:gd name="T25" fmla="*/ 0 h 1"/>
              <a:gd name="T26" fmla="*/ 2 w 2"/>
              <a:gd name="T27" fmla="*/ 1 h 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"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55" name="Unknown Shape"/>
          <p:cNvSpPr>
            <a:spLocks/>
          </p:cNvSpPr>
          <p:nvPr/>
        </p:nvSpPr>
        <p:spPr bwMode="auto">
          <a:xfrm>
            <a:off x="6097588" y="3022585"/>
            <a:ext cx="23813" cy="1588"/>
          </a:xfrm>
          <a:custGeom>
            <a:avLst/>
            <a:gdLst>
              <a:gd name="T0" fmla="*/ 0 w 1"/>
              <a:gd name="T1" fmla="*/ 0 h 1"/>
              <a:gd name="T2" fmla="*/ 225 w 1"/>
              <a:gd name="T3" fmla="*/ 0 h 1"/>
              <a:gd name="T4" fmla="*/ 225 w 1"/>
              <a:gd name="T5" fmla="*/ 0 h 1"/>
              <a:gd name="T6" fmla="*/ 225 w 1"/>
              <a:gd name="T7" fmla="*/ 0 h 1"/>
              <a:gd name="T8" fmla="*/ 225 w 1"/>
              <a:gd name="T9" fmla="*/ 0 h 1"/>
              <a:gd name="T10" fmla="*/ 225 w 1"/>
              <a:gd name="T11" fmla="*/ 0 h 1"/>
              <a:gd name="T12" fmla="*/ 225 w 1"/>
              <a:gd name="T13" fmla="*/ 0 h 1"/>
              <a:gd name="T14" fmla="*/ 225 w 1"/>
              <a:gd name="T15" fmla="*/ 0 h 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"/>
              <a:gd name="T25" fmla="*/ 0 h 1"/>
              <a:gd name="T26" fmla="*/ 1 w 1"/>
              <a:gd name="T27" fmla="*/ 1 h 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" h="1">
                <a:moveTo>
                  <a:pt x="0" y="0"/>
                </a:moveTo>
                <a:lnTo>
                  <a:pt x="1" y="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56" name="Unknown Shape"/>
          <p:cNvSpPr>
            <a:spLocks/>
          </p:cNvSpPr>
          <p:nvPr/>
        </p:nvSpPr>
        <p:spPr bwMode="auto">
          <a:xfrm>
            <a:off x="6097588" y="3005123"/>
            <a:ext cx="23813" cy="17463"/>
          </a:xfrm>
          <a:custGeom>
            <a:avLst/>
            <a:gdLst>
              <a:gd name="T0" fmla="*/ 225 w 1"/>
              <a:gd name="T1" fmla="*/ 121 h 1"/>
              <a:gd name="T2" fmla="*/ 225 w 1"/>
              <a:gd name="T3" fmla="*/ 121 h 1"/>
              <a:gd name="T4" fmla="*/ 225 w 1"/>
              <a:gd name="T5" fmla="*/ 0 h 1"/>
              <a:gd name="T6" fmla="*/ 225 w 1"/>
              <a:gd name="T7" fmla="*/ 0 h 1"/>
              <a:gd name="T8" fmla="*/ 225 w 1"/>
              <a:gd name="T9" fmla="*/ 0 h 1"/>
              <a:gd name="T10" fmla="*/ 225 w 1"/>
              <a:gd name="T11" fmla="*/ 0 h 1"/>
              <a:gd name="T12" fmla="*/ 225 w 1"/>
              <a:gd name="T13" fmla="*/ 121 h 1"/>
              <a:gd name="T14" fmla="*/ 0 w 1"/>
              <a:gd name="T15" fmla="*/ 121 h 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"/>
              <a:gd name="T25" fmla="*/ 0 h 1"/>
              <a:gd name="T26" fmla="*/ 1 w 1"/>
              <a:gd name="T27" fmla="*/ 1 h 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1" y="1"/>
                </a:lnTo>
                <a:lnTo>
                  <a:pt x="0" y="1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57" name="Line 155"/>
          <p:cNvSpPr>
            <a:spLocks noChangeShapeType="1"/>
          </p:cNvSpPr>
          <p:nvPr/>
        </p:nvSpPr>
        <p:spPr bwMode="auto">
          <a:xfrm flipV="1">
            <a:off x="6005513" y="2832085"/>
            <a:ext cx="3175" cy="242888"/>
          </a:xfrm>
          <a:prstGeom prst="line">
            <a:avLst/>
          </a:prstGeom>
          <a:noFill/>
          <a:ln w="15875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58" name="Line 156"/>
          <p:cNvSpPr>
            <a:spLocks noChangeShapeType="1"/>
          </p:cNvSpPr>
          <p:nvPr/>
        </p:nvSpPr>
        <p:spPr bwMode="auto">
          <a:xfrm>
            <a:off x="6005513" y="2832085"/>
            <a:ext cx="160338" cy="3175"/>
          </a:xfrm>
          <a:prstGeom prst="line">
            <a:avLst/>
          </a:prstGeom>
          <a:noFill/>
          <a:ln w="15875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59" name="Line 157"/>
          <p:cNvSpPr>
            <a:spLocks noChangeShapeType="1"/>
          </p:cNvSpPr>
          <p:nvPr/>
        </p:nvSpPr>
        <p:spPr bwMode="auto">
          <a:xfrm>
            <a:off x="6165850" y="2832085"/>
            <a:ext cx="1588" cy="242888"/>
          </a:xfrm>
          <a:prstGeom prst="line">
            <a:avLst/>
          </a:prstGeom>
          <a:noFill/>
          <a:ln w="15875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60" name="Line 158"/>
          <p:cNvSpPr>
            <a:spLocks noChangeShapeType="1"/>
          </p:cNvSpPr>
          <p:nvPr/>
        </p:nvSpPr>
        <p:spPr bwMode="auto">
          <a:xfrm flipH="1">
            <a:off x="6005513" y="3074973"/>
            <a:ext cx="160338" cy="1588"/>
          </a:xfrm>
          <a:prstGeom prst="line">
            <a:avLst/>
          </a:prstGeom>
          <a:noFill/>
          <a:ln w="15875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61" name="Line 159"/>
          <p:cNvSpPr>
            <a:spLocks noChangeShapeType="1"/>
          </p:cNvSpPr>
          <p:nvPr/>
        </p:nvSpPr>
        <p:spPr bwMode="auto">
          <a:xfrm>
            <a:off x="6005513" y="2954323"/>
            <a:ext cx="160338" cy="1588"/>
          </a:xfrm>
          <a:prstGeom prst="line">
            <a:avLst/>
          </a:prstGeom>
          <a:noFill/>
          <a:ln w="15875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62" name="Line 160"/>
          <p:cNvSpPr>
            <a:spLocks noChangeShapeType="1"/>
          </p:cNvSpPr>
          <p:nvPr/>
        </p:nvSpPr>
        <p:spPr bwMode="auto">
          <a:xfrm flipV="1">
            <a:off x="6005513" y="3127360"/>
            <a:ext cx="3175" cy="85725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63" name="Line 161"/>
          <p:cNvSpPr>
            <a:spLocks noChangeShapeType="1"/>
          </p:cNvSpPr>
          <p:nvPr/>
        </p:nvSpPr>
        <p:spPr bwMode="auto">
          <a:xfrm flipV="1">
            <a:off x="6051550" y="3127360"/>
            <a:ext cx="3175" cy="85725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64" name="Line 162"/>
          <p:cNvSpPr>
            <a:spLocks noChangeShapeType="1"/>
          </p:cNvSpPr>
          <p:nvPr/>
        </p:nvSpPr>
        <p:spPr bwMode="auto">
          <a:xfrm flipV="1">
            <a:off x="6097588" y="3127360"/>
            <a:ext cx="3175" cy="85725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65" name="Line 163"/>
          <p:cNvSpPr>
            <a:spLocks noChangeShapeType="1"/>
          </p:cNvSpPr>
          <p:nvPr/>
        </p:nvSpPr>
        <p:spPr bwMode="auto">
          <a:xfrm flipV="1">
            <a:off x="6143625" y="3127360"/>
            <a:ext cx="3175" cy="85725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66" name="Line 164"/>
          <p:cNvSpPr>
            <a:spLocks noChangeShapeType="1"/>
          </p:cNvSpPr>
          <p:nvPr/>
        </p:nvSpPr>
        <p:spPr bwMode="auto">
          <a:xfrm>
            <a:off x="5503863" y="1792273"/>
            <a:ext cx="115888" cy="523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67" name="Line 165"/>
          <p:cNvSpPr>
            <a:spLocks noChangeShapeType="1"/>
          </p:cNvSpPr>
          <p:nvPr/>
        </p:nvSpPr>
        <p:spPr bwMode="auto">
          <a:xfrm>
            <a:off x="5367338" y="1792273"/>
            <a:ext cx="228600" cy="85725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68" name="Line 166"/>
          <p:cNvSpPr>
            <a:spLocks noChangeShapeType="1"/>
          </p:cNvSpPr>
          <p:nvPr/>
        </p:nvSpPr>
        <p:spPr bwMode="auto">
          <a:xfrm flipH="1">
            <a:off x="5116513" y="1792273"/>
            <a:ext cx="250825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69" name="Line 167"/>
          <p:cNvSpPr>
            <a:spLocks noChangeShapeType="1"/>
          </p:cNvSpPr>
          <p:nvPr/>
        </p:nvSpPr>
        <p:spPr bwMode="auto">
          <a:xfrm flipH="1">
            <a:off x="5595938" y="1827198"/>
            <a:ext cx="46038" cy="698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70" name="Line 168"/>
          <p:cNvSpPr>
            <a:spLocks noChangeShapeType="1"/>
          </p:cNvSpPr>
          <p:nvPr/>
        </p:nvSpPr>
        <p:spPr bwMode="auto">
          <a:xfrm>
            <a:off x="5892800" y="2641585"/>
            <a:ext cx="44450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71" name="Line 169"/>
          <p:cNvSpPr>
            <a:spLocks noChangeShapeType="1"/>
          </p:cNvSpPr>
          <p:nvPr/>
        </p:nvSpPr>
        <p:spPr bwMode="auto">
          <a:xfrm>
            <a:off x="5892800" y="2692385"/>
            <a:ext cx="44450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72" name="Line 170"/>
          <p:cNvSpPr>
            <a:spLocks noChangeShapeType="1"/>
          </p:cNvSpPr>
          <p:nvPr/>
        </p:nvSpPr>
        <p:spPr bwMode="auto">
          <a:xfrm flipV="1">
            <a:off x="5892800" y="2625710"/>
            <a:ext cx="3175" cy="666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73" name="Line 171"/>
          <p:cNvSpPr>
            <a:spLocks noChangeShapeType="1"/>
          </p:cNvSpPr>
          <p:nvPr/>
        </p:nvSpPr>
        <p:spPr bwMode="auto">
          <a:xfrm>
            <a:off x="5892800" y="2692385"/>
            <a:ext cx="3175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74" name="Line 172"/>
          <p:cNvSpPr>
            <a:spLocks noChangeShapeType="1"/>
          </p:cNvSpPr>
          <p:nvPr/>
        </p:nvSpPr>
        <p:spPr bwMode="auto">
          <a:xfrm flipV="1">
            <a:off x="5619750" y="1844660"/>
            <a:ext cx="68263" cy="682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75" name="Line 173"/>
          <p:cNvSpPr>
            <a:spLocks noChangeShapeType="1"/>
          </p:cNvSpPr>
          <p:nvPr/>
        </p:nvSpPr>
        <p:spPr bwMode="auto">
          <a:xfrm flipV="1">
            <a:off x="5665788" y="1862123"/>
            <a:ext cx="66675" cy="698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76" name="Line 174"/>
          <p:cNvSpPr>
            <a:spLocks noChangeShapeType="1"/>
          </p:cNvSpPr>
          <p:nvPr/>
        </p:nvSpPr>
        <p:spPr bwMode="auto">
          <a:xfrm flipV="1">
            <a:off x="5708650" y="1897048"/>
            <a:ext cx="46038" cy="508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77" name="Line 175"/>
          <p:cNvSpPr>
            <a:spLocks noChangeShapeType="1"/>
          </p:cNvSpPr>
          <p:nvPr/>
        </p:nvSpPr>
        <p:spPr bwMode="auto">
          <a:xfrm flipV="1">
            <a:off x="5708650" y="1931973"/>
            <a:ext cx="92075" cy="349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78" name="Line 176"/>
          <p:cNvSpPr>
            <a:spLocks noChangeShapeType="1"/>
          </p:cNvSpPr>
          <p:nvPr/>
        </p:nvSpPr>
        <p:spPr bwMode="auto">
          <a:xfrm flipV="1">
            <a:off x="5708650" y="1966898"/>
            <a:ext cx="92075" cy="158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79" name="Line 177"/>
          <p:cNvSpPr>
            <a:spLocks noChangeShapeType="1"/>
          </p:cNvSpPr>
          <p:nvPr/>
        </p:nvSpPr>
        <p:spPr bwMode="auto">
          <a:xfrm>
            <a:off x="5708650" y="2001823"/>
            <a:ext cx="115888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80" name="Line 178"/>
          <p:cNvSpPr>
            <a:spLocks noChangeShapeType="1"/>
          </p:cNvSpPr>
          <p:nvPr/>
        </p:nvSpPr>
        <p:spPr bwMode="auto">
          <a:xfrm>
            <a:off x="5708650" y="2017698"/>
            <a:ext cx="92075" cy="349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81" name="Line 179"/>
          <p:cNvSpPr>
            <a:spLocks noChangeShapeType="1"/>
          </p:cNvSpPr>
          <p:nvPr/>
        </p:nvSpPr>
        <p:spPr bwMode="auto">
          <a:xfrm>
            <a:off x="5688013" y="2052623"/>
            <a:ext cx="90488" cy="349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82" name="Line 180"/>
          <p:cNvSpPr>
            <a:spLocks noChangeShapeType="1"/>
          </p:cNvSpPr>
          <p:nvPr/>
        </p:nvSpPr>
        <p:spPr bwMode="auto">
          <a:xfrm>
            <a:off x="5481638" y="2243123"/>
            <a:ext cx="68263" cy="523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83" name="Line 181"/>
          <p:cNvSpPr>
            <a:spLocks noChangeShapeType="1"/>
          </p:cNvSpPr>
          <p:nvPr/>
        </p:nvSpPr>
        <p:spPr bwMode="auto">
          <a:xfrm flipH="1" flipV="1">
            <a:off x="5437188" y="2295510"/>
            <a:ext cx="90488" cy="174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84" name="Line 182"/>
          <p:cNvSpPr>
            <a:spLocks noChangeShapeType="1"/>
          </p:cNvSpPr>
          <p:nvPr/>
        </p:nvSpPr>
        <p:spPr bwMode="auto">
          <a:xfrm flipH="1" flipV="1">
            <a:off x="5414963" y="2330435"/>
            <a:ext cx="112713" cy="174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85" name="Line 183"/>
          <p:cNvSpPr>
            <a:spLocks noChangeShapeType="1"/>
          </p:cNvSpPr>
          <p:nvPr/>
        </p:nvSpPr>
        <p:spPr bwMode="auto">
          <a:xfrm flipH="1">
            <a:off x="5414963" y="2381235"/>
            <a:ext cx="88900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86" name="Line 184"/>
          <p:cNvSpPr>
            <a:spLocks noChangeShapeType="1"/>
          </p:cNvSpPr>
          <p:nvPr/>
        </p:nvSpPr>
        <p:spPr bwMode="auto">
          <a:xfrm flipH="1">
            <a:off x="5414963" y="2416160"/>
            <a:ext cx="88900" cy="174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87" name="Line 185"/>
          <p:cNvSpPr>
            <a:spLocks noChangeShapeType="1"/>
          </p:cNvSpPr>
          <p:nvPr/>
        </p:nvSpPr>
        <p:spPr bwMode="auto">
          <a:xfrm flipH="1">
            <a:off x="5414963" y="2451085"/>
            <a:ext cx="88900" cy="349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88" name="Line 186"/>
          <p:cNvSpPr>
            <a:spLocks noChangeShapeType="1"/>
          </p:cNvSpPr>
          <p:nvPr/>
        </p:nvSpPr>
        <p:spPr bwMode="auto">
          <a:xfrm flipH="1">
            <a:off x="5461000" y="2503473"/>
            <a:ext cx="66675" cy="333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89" name="Line 187"/>
          <p:cNvSpPr>
            <a:spLocks noChangeShapeType="1"/>
          </p:cNvSpPr>
          <p:nvPr/>
        </p:nvSpPr>
        <p:spPr bwMode="auto">
          <a:xfrm flipH="1">
            <a:off x="5481638" y="2536810"/>
            <a:ext cx="92075" cy="539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90" name="Line 188"/>
          <p:cNvSpPr>
            <a:spLocks noChangeShapeType="1"/>
          </p:cNvSpPr>
          <p:nvPr/>
        </p:nvSpPr>
        <p:spPr bwMode="auto">
          <a:xfrm flipH="1">
            <a:off x="5549900" y="2555860"/>
            <a:ext cx="46038" cy="698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91" name="Line 189"/>
          <p:cNvSpPr>
            <a:spLocks noChangeShapeType="1"/>
          </p:cNvSpPr>
          <p:nvPr/>
        </p:nvSpPr>
        <p:spPr bwMode="auto">
          <a:xfrm flipH="1">
            <a:off x="5641975" y="2590785"/>
            <a:ext cx="23813" cy="698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92" name="Line 190"/>
          <p:cNvSpPr>
            <a:spLocks noChangeShapeType="1"/>
          </p:cNvSpPr>
          <p:nvPr/>
        </p:nvSpPr>
        <p:spPr bwMode="auto">
          <a:xfrm flipH="1">
            <a:off x="5708650" y="2606660"/>
            <a:ext cx="23813" cy="698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93" name="Line 191"/>
          <p:cNvSpPr>
            <a:spLocks noChangeShapeType="1"/>
          </p:cNvSpPr>
          <p:nvPr/>
        </p:nvSpPr>
        <p:spPr bwMode="auto">
          <a:xfrm>
            <a:off x="5778500" y="2606660"/>
            <a:ext cx="1588" cy="857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94" name="Line 192"/>
          <p:cNvSpPr>
            <a:spLocks noChangeShapeType="1"/>
          </p:cNvSpPr>
          <p:nvPr/>
        </p:nvSpPr>
        <p:spPr bwMode="auto">
          <a:xfrm>
            <a:off x="5846763" y="2625710"/>
            <a:ext cx="3175" cy="666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95" name="Unknown Shape"/>
          <p:cNvSpPr>
            <a:spLocks/>
          </p:cNvSpPr>
          <p:nvPr/>
        </p:nvSpPr>
        <p:spPr bwMode="auto">
          <a:xfrm>
            <a:off x="5870575" y="1411273"/>
            <a:ext cx="227013" cy="173038"/>
          </a:xfrm>
          <a:custGeom>
            <a:avLst/>
            <a:gdLst>
              <a:gd name="T0" fmla="*/ 207 w 99"/>
              <a:gd name="T1" fmla="*/ 36 h 99"/>
              <a:gd name="T2" fmla="*/ 186 w 99"/>
              <a:gd name="T3" fmla="*/ 24 h 99"/>
              <a:gd name="T4" fmla="*/ 186 w 99"/>
              <a:gd name="T5" fmla="*/ 24 h 99"/>
              <a:gd name="T6" fmla="*/ 186 w 99"/>
              <a:gd name="T7" fmla="*/ 12 h 99"/>
              <a:gd name="T8" fmla="*/ 165 w 99"/>
              <a:gd name="T9" fmla="*/ 12 h 99"/>
              <a:gd name="T10" fmla="*/ 165 w 99"/>
              <a:gd name="T11" fmla="*/ 12 h 99"/>
              <a:gd name="T12" fmla="*/ 144 w 99"/>
              <a:gd name="T13" fmla="*/ 12 h 99"/>
              <a:gd name="T14" fmla="*/ 123 w 99"/>
              <a:gd name="T15" fmla="*/ 0 h 99"/>
              <a:gd name="T16" fmla="*/ 123 w 99"/>
              <a:gd name="T17" fmla="*/ 0 h 99"/>
              <a:gd name="T18" fmla="*/ 103 w 99"/>
              <a:gd name="T19" fmla="*/ 0 h 99"/>
              <a:gd name="T20" fmla="*/ 81 w 99"/>
              <a:gd name="T21" fmla="*/ 0 h 99"/>
              <a:gd name="T22" fmla="*/ 81 w 99"/>
              <a:gd name="T23" fmla="*/ 0 h 99"/>
              <a:gd name="T24" fmla="*/ 61 w 99"/>
              <a:gd name="T25" fmla="*/ 12 h 99"/>
              <a:gd name="T26" fmla="*/ 61 w 99"/>
              <a:gd name="T27" fmla="*/ 12 h 99"/>
              <a:gd name="T28" fmla="*/ 42 w 99"/>
              <a:gd name="T29" fmla="*/ 12 h 99"/>
              <a:gd name="T30" fmla="*/ 42 w 99"/>
              <a:gd name="T31" fmla="*/ 12 h 99"/>
              <a:gd name="T32" fmla="*/ 20 w 99"/>
              <a:gd name="T33" fmla="*/ 24 h 99"/>
              <a:gd name="T34" fmla="*/ 20 w 99"/>
              <a:gd name="T35" fmla="*/ 24 h 99"/>
              <a:gd name="T36" fmla="*/ 20 w 99"/>
              <a:gd name="T37" fmla="*/ 36 h 99"/>
              <a:gd name="T38" fmla="*/ 0 w 99"/>
              <a:gd name="T39" fmla="*/ 48 h 99"/>
              <a:gd name="T40" fmla="*/ 0 w 99"/>
              <a:gd name="T41" fmla="*/ 48 h 99"/>
              <a:gd name="T42" fmla="*/ 0 w 99"/>
              <a:gd name="T43" fmla="*/ 61 h 99"/>
              <a:gd name="T44" fmla="*/ 0 w 99"/>
              <a:gd name="T45" fmla="*/ 61 h 99"/>
              <a:gd name="T46" fmla="*/ 0 w 99"/>
              <a:gd name="T47" fmla="*/ 73 h 99"/>
              <a:gd name="T48" fmla="*/ 0 w 99"/>
              <a:gd name="T49" fmla="*/ 85 h 99"/>
              <a:gd name="T50" fmla="*/ 20 w 99"/>
              <a:gd name="T51" fmla="*/ 85 h 99"/>
              <a:gd name="T52" fmla="*/ 20 w 99"/>
              <a:gd name="T53" fmla="*/ 96 h 99"/>
              <a:gd name="T54" fmla="*/ 20 w 99"/>
              <a:gd name="T55" fmla="*/ 96 h 99"/>
              <a:gd name="T56" fmla="*/ 42 w 99"/>
              <a:gd name="T57" fmla="*/ 108 h 99"/>
              <a:gd name="T58" fmla="*/ 42 w 99"/>
              <a:gd name="T59" fmla="*/ 108 h 99"/>
              <a:gd name="T60" fmla="*/ 61 w 99"/>
              <a:gd name="T61" fmla="*/ 120 h 99"/>
              <a:gd name="T62" fmla="*/ 61 w 99"/>
              <a:gd name="T63" fmla="*/ 120 h 99"/>
              <a:gd name="T64" fmla="*/ 81 w 99"/>
              <a:gd name="T65" fmla="*/ 120 h 99"/>
              <a:gd name="T66" fmla="*/ 81 w 99"/>
              <a:gd name="T67" fmla="*/ 120 h 99"/>
              <a:gd name="T68" fmla="*/ 103 w 99"/>
              <a:gd name="T69" fmla="*/ 120 h 99"/>
              <a:gd name="T70" fmla="*/ 123 w 99"/>
              <a:gd name="T71" fmla="*/ 120 h 99"/>
              <a:gd name="T72" fmla="*/ 123 w 99"/>
              <a:gd name="T73" fmla="*/ 120 h 99"/>
              <a:gd name="T74" fmla="*/ 144 w 99"/>
              <a:gd name="T75" fmla="*/ 120 h 99"/>
              <a:gd name="T76" fmla="*/ 165 w 99"/>
              <a:gd name="T77" fmla="*/ 120 h 99"/>
              <a:gd name="T78" fmla="*/ 165 w 99"/>
              <a:gd name="T79" fmla="*/ 108 h 99"/>
              <a:gd name="T80" fmla="*/ 186 w 99"/>
              <a:gd name="T81" fmla="*/ 108 h 99"/>
              <a:gd name="T82" fmla="*/ 186 w 99"/>
              <a:gd name="T83" fmla="*/ 96 h 99"/>
              <a:gd name="T84" fmla="*/ 186 w 99"/>
              <a:gd name="T85" fmla="*/ 96 h 99"/>
              <a:gd name="T86" fmla="*/ 207 w 99"/>
              <a:gd name="T87" fmla="*/ 85 h 9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9"/>
              <a:gd name="T133" fmla="*/ 0 h 99"/>
              <a:gd name="T134" fmla="*/ 99 w 99"/>
              <a:gd name="T135" fmla="*/ 99 h 99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9" h="99">
                <a:moveTo>
                  <a:pt x="99" y="30"/>
                </a:moveTo>
                <a:lnTo>
                  <a:pt x="89" y="20"/>
                </a:lnTo>
                <a:lnTo>
                  <a:pt x="89" y="10"/>
                </a:lnTo>
                <a:lnTo>
                  <a:pt x="79" y="10"/>
                </a:lnTo>
                <a:lnTo>
                  <a:pt x="69" y="10"/>
                </a:lnTo>
                <a:lnTo>
                  <a:pt x="59" y="0"/>
                </a:lnTo>
                <a:lnTo>
                  <a:pt x="49" y="0"/>
                </a:lnTo>
                <a:lnTo>
                  <a:pt x="39" y="0"/>
                </a:lnTo>
                <a:lnTo>
                  <a:pt x="29" y="10"/>
                </a:lnTo>
                <a:lnTo>
                  <a:pt x="20" y="10"/>
                </a:lnTo>
                <a:lnTo>
                  <a:pt x="10" y="20"/>
                </a:lnTo>
                <a:lnTo>
                  <a:pt x="10" y="30"/>
                </a:lnTo>
                <a:lnTo>
                  <a:pt x="0" y="40"/>
                </a:lnTo>
                <a:lnTo>
                  <a:pt x="0" y="50"/>
                </a:lnTo>
                <a:lnTo>
                  <a:pt x="0" y="60"/>
                </a:lnTo>
                <a:lnTo>
                  <a:pt x="0" y="70"/>
                </a:lnTo>
                <a:lnTo>
                  <a:pt x="10" y="70"/>
                </a:lnTo>
                <a:lnTo>
                  <a:pt x="10" y="79"/>
                </a:lnTo>
                <a:lnTo>
                  <a:pt x="20" y="89"/>
                </a:lnTo>
                <a:lnTo>
                  <a:pt x="29" y="99"/>
                </a:lnTo>
                <a:lnTo>
                  <a:pt x="39" y="99"/>
                </a:lnTo>
                <a:lnTo>
                  <a:pt x="49" y="99"/>
                </a:lnTo>
                <a:lnTo>
                  <a:pt x="59" y="99"/>
                </a:lnTo>
                <a:lnTo>
                  <a:pt x="69" y="99"/>
                </a:lnTo>
                <a:lnTo>
                  <a:pt x="79" y="99"/>
                </a:lnTo>
                <a:lnTo>
                  <a:pt x="79" y="89"/>
                </a:lnTo>
                <a:lnTo>
                  <a:pt x="89" y="89"/>
                </a:lnTo>
                <a:lnTo>
                  <a:pt x="89" y="79"/>
                </a:lnTo>
                <a:lnTo>
                  <a:pt x="99" y="7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96" name="Unknown Shape"/>
          <p:cNvSpPr>
            <a:spLocks/>
          </p:cNvSpPr>
          <p:nvPr/>
        </p:nvSpPr>
        <p:spPr bwMode="auto">
          <a:xfrm>
            <a:off x="6438900" y="1411273"/>
            <a:ext cx="228600" cy="173038"/>
          </a:xfrm>
          <a:custGeom>
            <a:avLst/>
            <a:gdLst>
              <a:gd name="T0" fmla="*/ 0 w 99"/>
              <a:gd name="T1" fmla="*/ 85 h 99"/>
              <a:gd name="T2" fmla="*/ 0 w 99"/>
              <a:gd name="T3" fmla="*/ 96 h 99"/>
              <a:gd name="T4" fmla="*/ 22 w 99"/>
              <a:gd name="T5" fmla="*/ 96 h 99"/>
              <a:gd name="T6" fmla="*/ 22 w 99"/>
              <a:gd name="T7" fmla="*/ 108 h 99"/>
              <a:gd name="T8" fmla="*/ 42 w 99"/>
              <a:gd name="T9" fmla="*/ 108 h 99"/>
              <a:gd name="T10" fmla="*/ 42 w 99"/>
              <a:gd name="T11" fmla="*/ 120 h 99"/>
              <a:gd name="T12" fmla="*/ 64 w 99"/>
              <a:gd name="T13" fmla="*/ 120 h 99"/>
              <a:gd name="T14" fmla="*/ 64 w 99"/>
              <a:gd name="T15" fmla="*/ 120 h 99"/>
              <a:gd name="T16" fmla="*/ 84 w 99"/>
              <a:gd name="T17" fmla="*/ 120 h 99"/>
              <a:gd name="T18" fmla="*/ 106 w 99"/>
              <a:gd name="T19" fmla="*/ 120 h 99"/>
              <a:gd name="T20" fmla="*/ 106 w 99"/>
              <a:gd name="T21" fmla="*/ 120 h 99"/>
              <a:gd name="T22" fmla="*/ 127 w 99"/>
              <a:gd name="T23" fmla="*/ 120 h 99"/>
              <a:gd name="T24" fmla="*/ 127 w 99"/>
              <a:gd name="T25" fmla="*/ 120 h 99"/>
              <a:gd name="T26" fmla="*/ 145 w 99"/>
              <a:gd name="T27" fmla="*/ 120 h 99"/>
              <a:gd name="T28" fmla="*/ 167 w 99"/>
              <a:gd name="T29" fmla="*/ 108 h 99"/>
              <a:gd name="T30" fmla="*/ 167 w 99"/>
              <a:gd name="T31" fmla="*/ 108 h 99"/>
              <a:gd name="T32" fmla="*/ 167 w 99"/>
              <a:gd name="T33" fmla="*/ 96 h 99"/>
              <a:gd name="T34" fmla="*/ 188 w 99"/>
              <a:gd name="T35" fmla="*/ 96 h 99"/>
              <a:gd name="T36" fmla="*/ 188 w 99"/>
              <a:gd name="T37" fmla="*/ 85 h 99"/>
              <a:gd name="T38" fmla="*/ 188 w 99"/>
              <a:gd name="T39" fmla="*/ 85 h 99"/>
              <a:gd name="T40" fmla="*/ 188 w 99"/>
              <a:gd name="T41" fmla="*/ 73 h 99"/>
              <a:gd name="T42" fmla="*/ 209 w 99"/>
              <a:gd name="T43" fmla="*/ 61 h 99"/>
              <a:gd name="T44" fmla="*/ 209 w 99"/>
              <a:gd name="T45" fmla="*/ 61 h 99"/>
              <a:gd name="T46" fmla="*/ 188 w 99"/>
              <a:gd name="T47" fmla="*/ 48 h 99"/>
              <a:gd name="T48" fmla="*/ 188 w 99"/>
              <a:gd name="T49" fmla="*/ 48 h 99"/>
              <a:gd name="T50" fmla="*/ 188 w 99"/>
              <a:gd name="T51" fmla="*/ 36 h 99"/>
              <a:gd name="T52" fmla="*/ 188 w 99"/>
              <a:gd name="T53" fmla="*/ 24 h 99"/>
              <a:gd name="T54" fmla="*/ 167 w 99"/>
              <a:gd name="T55" fmla="*/ 24 h 99"/>
              <a:gd name="T56" fmla="*/ 167 w 99"/>
              <a:gd name="T57" fmla="*/ 24 h 99"/>
              <a:gd name="T58" fmla="*/ 167 w 99"/>
              <a:gd name="T59" fmla="*/ 12 h 99"/>
              <a:gd name="T60" fmla="*/ 145 w 99"/>
              <a:gd name="T61" fmla="*/ 12 h 99"/>
              <a:gd name="T62" fmla="*/ 127 w 99"/>
              <a:gd name="T63" fmla="*/ 0 h 99"/>
              <a:gd name="T64" fmla="*/ 127 w 99"/>
              <a:gd name="T65" fmla="*/ 0 h 99"/>
              <a:gd name="T66" fmla="*/ 106 w 99"/>
              <a:gd name="T67" fmla="*/ 0 h 99"/>
              <a:gd name="T68" fmla="*/ 106 w 99"/>
              <a:gd name="T69" fmla="*/ 0 h 99"/>
              <a:gd name="T70" fmla="*/ 84 w 99"/>
              <a:gd name="T71" fmla="*/ 0 h 99"/>
              <a:gd name="T72" fmla="*/ 64 w 99"/>
              <a:gd name="T73" fmla="*/ 0 h 99"/>
              <a:gd name="T74" fmla="*/ 64 w 99"/>
              <a:gd name="T75" fmla="*/ 0 h 99"/>
              <a:gd name="T76" fmla="*/ 42 w 99"/>
              <a:gd name="T77" fmla="*/ 12 h 99"/>
              <a:gd name="T78" fmla="*/ 42 w 99"/>
              <a:gd name="T79" fmla="*/ 12 h 99"/>
              <a:gd name="T80" fmla="*/ 22 w 99"/>
              <a:gd name="T81" fmla="*/ 24 h 99"/>
              <a:gd name="T82" fmla="*/ 22 w 99"/>
              <a:gd name="T83" fmla="*/ 24 h 99"/>
              <a:gd name="T84" fmla="*/ 0 w 99"/>
              <a:gd name="T85" fmla="*/ 24 h 99"/>
              <a:gd name="T86" fmla="*/ 0 w 99"/>
              <a:gd name="T87" fmla="*/ 36 h 9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9"/>
              <a:gd name="T133" fmla="*/ 0 h 99"/>
              <a:gd name="T134" fmla="*/ 99 w 99"/>
              <a:gd name="T135" fmla="*/ 99 h 99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9" h="99">
                <a:moveTo>
                  <a:pt x="0" y="70"/>
                </a:moveTo>
                <a:lnTo>
                  <a:pt x="0" y="79"/>
                </a:lnTo>
                <a:lnTo>
                  <a:pt x="10" y="79"/>
                </a:lnTo>
                <a:lnTo>
                  <a:pt x="10" y="89"/>
                </a:lnTo>
                <a:lnTo>
                  <a:pt x="20" y="89"/>
                </a:lnTo>
                <a:lnTo>
                  <a:pt x="20" y="99"/>
                </a:lnTo>
                <a:lnTo>
                  <a:pt x="30" y="99"/>
                </a:lnTo>
                <a:lnTo>
                  <a:pt x="40" y="99"/>
                </a:lnTo>
                <a:lnTo>
                  <a:pt x="50" y="99"/>
                </a:lnTo>
                <a:lnTo>
                  <a:pt x="60" y="99"/>
                </a:lnTo>
                <a:lnTo>
                  <a:pt x="69" y="99"/>
                </a:lnTo>
                <a:lnTo>
                  <a:pt x="79" y="89"/>
                </a:lnTo>
                <a:lnTo>
                  <a:pt x="79" y="79"/>
                </a:lnTo>
                <a:lnTo>
                  <a:pt x="89" y="79"/>
                </a:lnTo>
                <a:lnTo>
                  <a:pt x="89" y="70"/>
                </a:lnTo>
                <a:lnTo>
                  <a:pt x="89" y="60"/>
                </a:lnTo>
                <a:lnTo>
                  <a:pt x="99" y="50"/>
                </a:lnTo>
                <a:lnTo>
                  <a:pt x="89" y="40"/>
                </a:lnTo>
                <a:lnTo>
                  <a:pt x="89" y="30"/>
                </a:lnTo>
                <a:lnTo>
                  <a:pt x="89" y="20"/>
                </a:lnTo>
                <a:lnTo>
                  <a:pt x="79" y="20"/>
                </a:lnTo>
                <a:lnTo>
                  <a:pt x="79" y="10"/>
                </a:lnTo>
                <a:lnTo>
                  <a:pt x="69" y="10"/>
                </a:lnTo>
                <a:lnTo>
                  <a:pt x="60" y="0"/>
                </a:lnTo>
                <a:lnTo>
                  <a:pt x="50" y="0"/>
                </a:lnTo>
                <a:lnTo>
                  <a:pt x="40" y="0"/>
                </a:lnTo>
                <a:lnTo>
                  <a:pt x="30" y="0"/>
                </a:lnTo>
                <a:lnTo>
                  <a:pt x="20" y="10"/>
                </a:lnTo>
                <a:lnTo>
                  <a:pt x="10" y="20"/>
                </a:lnTo>
                <a:lnTo>
                  <a:pt x="0" y="20"/>
                </a:lnTo>
                <a:lnTo>
                  <a:pt x="0" y="3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97" name="Unknown Shape"/>
          <p:cNvSpPr>
            <a:spLocks/>
          </p:cNvSpPr>
          <p:nvPr/>
        </p:nvSpPr>
        <p:spPr bwMode="auto">
          <a:xfrm>
            <a:off x="6188075" y="1498585"/>
            <a:ext cx="23813" cy="17463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  <a:gd name="T4" fmla="*/ 0 w 1"/>
              <a:gd name="T5" fmla="*/ 121 h 1"/>
              <a:gd name="T6" fmla="*/ 0 w 1"/>
              <a:gd name="T7" fmla="*/ 121 h 1"/>
              <a:gd name="T8" fmla="*/ 0 w 1"/>
              <a:gd name="T9" fmla="*/ 121 h 1"/>
              <a:gd name="T10" fmla="*/ 225 w 1"/>
              <a:gd name="T11" fmla="*/ 121 h 1"/>
              <a:gd name="T12" fmla="*/ 225 w 1"/>
              <a:gd name="T13" fmla="*/ 0 h 1"/>
              <a:gd name="T14" fmla="*/ 225 w 1"/>
              <a:gd name="T15" fmla="*/ 0 h 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"/>
              <a:gd name="T25" fmla="*/ 0 h 1"/>
              <a:gd name="T26" fmla="*/ 1 w 1"/>
              <a:gd name="T27" fmla="*/ 1 h 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1"/>
                </a:lnTo>
                <a:lnTo>
                  <a:pt x="1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98" name="Unknown Shape"/>
          <p:cNvSpPr>
            <a:spLocks/>
          </p:cNvSpPr>
          <p:nvPr/>
        </p:nvSpPr>
        <p:spPr bwMode="auto">
          <a:xfrm>
            <a:off x="6188075" y="1498585"/>
            <a:ext cx="23813" cy="1588"/>
          </a:xfrm>
          <a:custGeom>
            <a:avLst/>
            <a:gdLst>
              <a:gd name="T0" fmla="*/ 225 w 1"/>
              <a:gd name="T1" fmla="*/ 0 h 1"/>
              <a:gd name="T2" fmla="*/ 225 w 1"/>
              <a:gd name="T3" fmla="*/ 0 h 1"/>
              <a:gd name="T4" fmla="*/ 225 w 1"/>
              <a:gd name="T5" fmla="*/ 0 h 1"/>
              <a:gd name="T6" fmla="*/ 0 w 1"/>
              <a:gd name="T7" fmla="*/ 0 h 1"/>
              <a:gd name="T8" fmla="*/ 0 w 1"/>
              <a:gd name="T9" fmla="*/ 0 h 1"/>
              <a:gd name="T10" fmla="*/ 0 w 1"/>
              <a:gd name="T11" fmla="*/ 0 h 1"/>
              <a:gd name="T12" fmla="*/ 0 w 1"/>
              <a:gd name="T13" fmla="*/ 0 h 1"/>
              <a:gd name="T14" fmla="*/ 0 w 1"/>
              <a:gd name="T15" fmla="*/ 0 h 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"/>
              <a:gd name="T25" fmla="*/ 0 h 1"/>
              <a:gd name="T26" fmla="*/ 1 w 1"/>
              <a:gd name="T27" fmla="*/ 1 h 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" h="1">
                <a:moveTo>
                  <a:pt x="1" y="0"/>
                </a:moveTo>
                <a:lnTo>
                  <a:pt x="1" y="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199" name="Unknown Shape"/>
          <p:cNvSpPr>
            <a:spLocks/>
          </p:cNvSpPr>
          <p:nvPr/>
        </p:nvSpPr>
        <p:spPr bwMode="auto">
          <a:xfrm>
            <a:off x="6257925" y="1498585"/>
            <a:ext cx="22225" cy="17463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  <a:gd name="T4" fmla="*/ 0 w 1"/>
              <a:gd name="T5" fmla="*/ 121 h 1"/>
              <a:gd name="T6" fmla="*/ 0 w 1"/>
              <a:gd name="T7" fmla="*/ 121 h 1"/>
              <a:gd name="T8" fmla="*/ 0 w 1"/>
              <a:gd name="T9" fmla="*/ 121 h 1"/>
              <a:gd name="T10" fmla="*/ 196 w 1"/>
              <a:gd name="T11" fmla="*/ 121 h 1"/>
              <a:gd name="T12" fmla="*/ 196 w 1"/>
              <a:gd name="T13" fmla="*/ 0 h 1"/>
              <a:gd name="T14" fmla="*/ 196 w 1"/>
              <a:gd name="T15" fmla="*/ 0 h 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"/>
              <a:gd name="T25" fmla="*/ 0 h 1"/>
              <a:gd name="T26" fmla="*/ 1 w 1"/>
              <a:gd name="T27" fmla="*/ 1 h 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1"/>
                </a:lnTo>
                <a:lnTo>
                  <a:pt x="1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00" name="Unknown Shape"/>
          <p:cNvSpPr>
            <a:spLocks/>
          </p:cNvSpPr>
          <p:nvPr/>
        </p:nvSpPr>
        <p:spPr bwMode="auto">
          <a:xfrm>
            <a:off x="6257925" y="1498585"/>
            <a:ext cx="22225" cy="1588"/>
          </a:xfrm>
          <a:custGeom>
            <a:avLst/>
            <a:gdLst>
              <a:gd name="T0" fmla="*/ 196 w 1"/>
              <a:gd name="T1" fmla="*/ 0 h 1"/>
              <a:gd name="T2" fmla="*/ 196 w 1"/>
              <a:gd name="T3" fmla="*/ 0 h 1"/>
              <a:gd name="T4" fmla="*/ 196 w 1"/>
              <a:gd name="T5" fmla="*/ 0 h 1"/>
              <a:gd name="T6" fmla="*/ 0 w 1"/>
              <a:gd name="T7" fmla="*/ 0 h 1"/>
              <a:gd name="T8" fmla="*/ 0 w 1"/>
              <a:gd name="T9" fmla="*/ 0 h 1"/>
              <a:gd name="T10" fmla="*/ 0 w 1"/>
              <a:gd name="T11" fmla="*/ 0 h 1"/>
              <a:gd name="T12" fmla="*/ 0 w 1"/>
              <a:gd name="T13" fmla="*/ 0 h 1"/>
              <a:gd name="T14" fmla="*/ 0 w 1"/>
              <a:gd name="T15" fmla="*/ 0 h 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"/>
              <a:gd name="T25" fmla="*/ 0 h 1"/>
              <a:gd name="T26" fmla="*/ 1 w 1"/>
              <a:gd name="T27" fmla="*/ 1 h 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" h="1">
                <a:moveTo>
                  <a:pt x="1" y="0"/>
                </a:moveTo>
                <a:lnTo>
                  <a:pt x="1" y="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01" name="Unknown Shape"/>
          <p:cNvSpPr>
            <a:spLocks/>
          </p:cNvSpPr>
          <p:nvPr/>
        </p:nvSpPr>
        <p:spPr bwMode="auto">
          <a:xfrm>
            <a:off x="6326188" y="1498585"/>
            <a:ext cx="3175" cy="17463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21 h 1"/>
              <a:gd name="T6" fmla="*/ 0 w 2"/>
              <a:gd name="T7" fmla="*/ 121 h 1"/>
              <a:gd name="T8" fmla="*/ 0 w 2"/>
              <a:gd name="T9" fmla="*/ 121 h 1"/>
              <a:gd name="T10" fmla="*/ 0 w 2"/>
              <a:gd name="T11" fmla="*/ 121 h 1"/>
              <a:gd name="T12" fmla="*/ 0 w 2"/>
              <a:gd name="T13" fmla="*/ 0 h 1"/>
              <a:gd name="T14" fmla="*/ 0 w 2"/>
              <a:gd name="T15" fmla="*/ 0 h 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"/>
              <a:gd name="T25" fmla="*/ 0 h 1"/>
              <a:gd name="T26" fmla="*/ 2 w 2"/>
              <a:gd name="T27" fmla="*/ 1 h 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02" name="Unknown Shape"/>
          <p:cNvSpPr>
            <a:spLocks/>
          </p:cNvSpPr>
          <p:nvPr/>
        </p:nvSpPr>
        <p:spPr bwMode="auto">
          <a:xfrm>
            <a:off x="6326188" y="1498585"/>
            <a:ext cx="3175" cy="1588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0 h 1"/>
              <a:gd name="T6" fmla="*/ 0 w 2"/>
              <a:gd name="T7" fmla="*/ 0 h 1"/>
              <a:gd name="T8" fmla="*/ 0 w 2"/>
              <a:gd name="T9" fmla="*/ 0 h 1"/>
              <a:gd name="T10" fmla="*/ 0 w 2"/>
              <a:gd name="T11" fmla="*/ 0 h 1"/>
              <a:gd name="T12" fmla="*/ 0 w 2"/>
              <a:gd name="T13" fmla="*/ 0 h 1"/>
              <a:gd name="T14" fmla="*/ 0 w 2"/>
              <a:gd name="T15" fmla="*/ 0 h 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"/>
              <a:gd name="T25" fmla="*/ 0 h 1"/>
              <a:gd name="T26" fmla="*/ 2 w 2"/>
              <a:gd name="T27" fmla="*/ 1 h 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03" name="Line 201"/>
          <p:cNvSpPr>
            <a:spLocks noChangeShapeType="1"/>
          </p:cNvSpPr>
          <p:nvPr/>
        </p:nvSpPr>
        <p:spPr bwMode="auto">
          <a:xfrm>
            <a:off x="5732463" y="1584310"/>
            <a:ext cx="411163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04" name="Line 202"/>
          <p:cNvSpPr>
            <a:spLocks noChangeShapeType="1"/>
          </p:cNvSpPr>
          <p:nvPr/>
        </p:nvSpPr>
        <p:spPr bwMode="auto">
          <a:xfrm>
            <a:off x="5732463" y="1393810"/>
            <a:ext cx="1139825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05" name="Line 203"/>
          <p:cNvSpPr>
            <a:spLocks noChangeShapeType="1"/>
          </p:cNvSpPr>
          <p:nvPr/>
        </p:nvSpPr>
        <p:spPr bwMode="auto">
          <a:xfrm>
            <a:off x="5892800" y="1463660"/>
            <a:ext cx="23813" cy="6985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06" name="Line 204"/>
          <p:cNvSpPr>
            <a:spLocks noChangeShapeType="1"/>
          </p:cNvSpPr>
          <p:nvPr/>
        </p:nvSpPr>
        <p:spPr bwMode="auto">
          <a:xfrm>
            <a:off x="5892800" y="1533510"/>
            <a:ext cx="250825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07" name="Line 205"/>
          <p:cNvSpPr>
            <a:spLocks noChangeShapeType="1"/>
          </p:cNvSpPr>
          <p:nvPr/>
        </p:nvSpPr>
        <p:spPr bwMode="auto">
          <a:xfrm flipV="1">
            <a:off x="6621463" y="1463660"/>
            <a:ext cx="1588" cy="69850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08" name="Line 206"/>
          <p:cNvSpPr>
            <a:spLocks noChangeShapeType="1"/>
          </p:cNvSpPr>
          <p:nvPr/>
        </p:nvSpPr>
        <p:spPr bwMode="auto">
          <a:xfrm flipH="1">
            <a:off x="5892800" y="1463660"/>
            <a:ext cx="728663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09" name="Line 207"/>
          <p:cNvSpPr>
            <a:spLocks noChangeShapeType="1"/>
          </p:cNvSpPr>
          <p:nvPr/>
        </p:nvSpPr>
        <p:spPr bwMode="auto">
          <a:xfrm>
            <a:off x="6143625" y="1463660"/>
            <a:ext cx="3175" cy="225425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10" name="Line 208"/>
          <p:cNvSpPr>
            <a:spLocks noChangeShapeType="1"/>
          </p:cNvSpPr>
          <p:nvPr/>
        </p:nvSpPr>
        <p:spPr bwMode="auto">
          <a:xfrm>
            <a:off x="6372225" y="1463660"/>
            <a:ext cx="3175" cy="225425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11" name="Line 209"/>
          <p:cNvSpPr>
            <a:spLocks noChangeShapeType="1"/>
          </p:cNvSpPr>
          <p:nvPr/>
        </p:nvSpPr>
        <p:spPr bwMode="auto">
          <a:xfrm>
            <a:off x="6372225" y="1533510"/>
            <a:ext cx="249238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12" name="Line 210"/>
          <p:cNvSpPr>
            <a:spLocks noChangeShapeType="1"/>
          </p:cNvSpPr>
          <p:nvPr/>
        </p:nvSpPr>
        <p:spPr bwMode="auto">
          <a:xfrm>
            <a:off x="6372225" y="1584310"/>
            <a:ext cx="500063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13" name="Line 211"/>
          <p:cNvSpPr>
            <a:spLocks noChangeShapeType="1"/>
          </p:cNvSpPr>
          <p:nvPr/>
        </p:nvSpPr>
        <p:spPr bwMode="auto">
          <a:xfrm>
            <a:off x="6143625" y="1792273"/>
            <a:ext cx="3175" cy="779463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14" name="Line 212"/>
          <p:cNvSpPr>
            <a:spLocks noChangeShapeType="1"/>
          </p:cNvSpPr>
          <p:nvPr/>
        </p:nvSpPr>
        <p:spPr bwMode="auto">
          <a:xfrm>
            <a:off x="6372225" y="1792273"/>
            <a:ext cx="3175" cy="779463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15" name="Line 213"/>
          <p:cNvSpPr>
            <a:spLocks noChangeShapeType="1"/>
          </p:cNvSpPr>
          <p:nvPr/>
        </p:nvSpPr>
        <p:spPr bwMode="auto">
          <a:xfrm>
            <a:off x="6143625" y="2536810"/>
            <a:ext cx="228600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16" name="Unknown Shape"/>
          <p:cNvSpPr>
            <a:spLocks/>
          </p:cNvSpPr>
          <p:nvPr/>
        </p:nvSpPr>
        <p:spPr bwMode="auto">
          <a:xfrm>
            <a:off x="5253038" y="2225660"/>
            <a:ext cx="593725" cy="657225"/>
          </a:xfrm>
          <a:custGeom>
            <a:avLst/>
            <a:gdLst>
              <a:gd name="T0" fmla="*/ 542 w 258"/>
              <a:gd name="T1" fmla="*/ 456 h 376"/>
              <a:gd name="T2" fmla="*/ 480 w 258"/>
              <a:gd name="T3" fmla="*/ 456 h 376"/>
              <a:gd name="T4" fmla="*/ 438 w 258"/>
              <a:gd name="T5" fmla="*/ 456 h 376"/>
              <a:gd name="T6" fmla="*/ 397 w 258"/>
              <a:gd name="T7" fmla="*/ 444 h 376"/>
              <a:gd name="T8" fmla="*/ 355 w 258"/>
              <a:gd name="T9" fmla="*/ 444 h 376"/>
              <a:gd name="T10" fmla="*/ 333 w 258"/>
              <a:gd name="T11" fmla="*/ 444 h 376"/>
              <a:gd name="T12" fmla="*/ 291 w 258"/>
              <a:gd name="T13" fmla="*/ 444 h 376"/>
              <a:gd name="T14" fmla="*/ 251 w 258"/>
              <a:gd name="T15" fmla="*/ 444 h 376"/>
              <a:gd name="T16" fmla="*/ 229 w 258"/>
              <a:gd name="T17" fmla="*/ 432 h 376"/>
              <a:gd name="T18" fmla="*/ 188 w 258"/>
              <a:gd name="T19" fmla="*/ 432 h 376"/>
              <a:gd name="T20" fmla="*/ 168 w 258"/>
              <a:gd name="T21" fmla="*/ 421 h 376"/>
              <a:gd name="T22" fmla="*/ 146 w 258"/>
              <a:gd name="T23" fmla="*/ 421 h 376"/>
              <a:gd name="T24" fmla="*/ 126 w 258"/>
              <a:gd name="T25" fmla="*/ 408 h 376"/>
              <a:gd name="T26" fmla="*/ 104 w 258"/>
              <a:gd name="T27" fmla="*/ 408 h 376"/>
              <a:gd name="T28" fmla="*/ 84 w 258"/>
              <a:gd name="T29" fmla="*/ 396 h 376"/>
              <a:gd name="T30" fmla="*/ 62 w 258"/>
              <a:gd name="T31" fmla="*/ 384 h 376"/>
              <a:gd name="T32" fmla="*/ 42 w 258"/>
              <a:gd name="T33" fmla="*/ 372 h 376"/>
              <a:gd name="T34" fmla="*/ 42 w 258"/>
              <a:gd name="T35" fmla="*/ 360 h 376"/>
              <a:gd name="T36" fmla="*/ 20 w 258"/>
              <a:gd name="T37" fmla="*/ 348 h 376"/>
              <a:gd name="T38" fmla="*/ 20 w 258"/>
              <a:gd name="T39" fmla="*/ 336 h 376"/>
              <a:gd name="T40" fmla="*/ 0 w 258"/>
              <a:gd name="T41" fmla="*/ 313 h 376"/>
              <a:gd name="T42" fmla="*/ 0 w 258"/>
              <a:gd name="T43" fmla="*/ 301 h 376"/>
              <a:gd name="T44" fmla="*/ 0 w 258"/>
              <a:gd name="T45" fmla="*/ 276 h 376"/>
              <a:gd name="T46" fmla="*/ 0 w 258"/>
              <a:gd name="T47" fmla="*/ 264 h 376"/>
              <a:gd name="T48" fmla="*/ 0 w 258"/>
              <a:gd name="T49" fmla="*/ 240 h 376"/>
              <a:gd name="T50" fmla="*/ 0 w 258"/>
              <a:gd name="T51" fmla="*/ 216 h 376"/>
              <a:gd name="T52" fmla="*/ 0 w 258"/>
              <a:gd name="T53" fmla="*/ 204 h 376"/>
              <a:gd name="T54" fmla="*/ 20 w 258"/>
              <a:gd name="T55" fmla="*/ 181 h 376"/>
              <a:gd name="T56" fmla="*/ 20 w 258"/>
              <a:gd name="T57" fmla="*/ 156 h 376"/>
              <a:gd name="T58" fmla="*/ 20 w 258"/>
              <a:gd name="T59" fmla="*/ 120 h 376"/>
              <a:gd name="T60" fmla="*/ 20 w 258"/>
              <a:gd name="T61" fmla="*/ 96 h 376"/>
              <a:gd name="T62" fmla="*/ 20 w 258"/>
              <a:gd name="T63" fmla="*/ 48 h 376"/>
              <a:gd name="T64" fmla="*/ 20 w 258"/>
              <a:gd name="T65" fmla="*/ 0 h 37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58"/>
              <a:gd name="T100" fmla="*/ 0 h 376"/>
              <a:gd name="T101" fmla="*/ 258 w 258"/>
              <a:gd name="T102" fmla="*/ 376 h 37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58" h="376">
                <a:moveTo>
                  <a:pt x="258" y="376"/>
                </a:moveTo>
                <a:lnTo>
                  <a:pt x="228" y="376"/>
                </a:lnTo>
                <a:lnTo>
                  <a:pt x="208" y="376"/>
                </a:lnTo>
                <a:lnTo>
                  <a:pt x="189" y="366"/>
                </a:lnTo>
                <a:lnTo>
                  <a:pt x="169" y="366"/>
                </a:lnTo>
                <a:lnTo>
                  <a:pt x="159" y="366"/>
                </a:lnTo>
                <a:lnTo>
                  <a:pt x="139" y="366"/>
                </a:lnTo>
                <a:lnTo>
                  <a:pt x="119" y="366"/>
                </a:lnTo>
                <a:lnTo>
                  <a:pt x="109" y="356"/>
                </a:lnTo>
                <a:lnTo>
                  <a:pt x="90" y="356"/>
                </a:lnTo>
                <a:lnTo>
                  <a:pt x="80" y="347"/>
                </a:lnTo>
                <a:lnTo>
                  <a:pt x="70" y="347"/>
                </a:lnTo>
                <a:lnTo>
                  <a:pt x="60" y="337"/>
                </a:lnTo>
                <a:lnTo>
                  <a:pt x="50" y="337"/>
                </a:lnTo>
                <a:lnTo>
                  <a:pt x="40" y="327"/>
                </a:lnTo>
                <a:lnTo>
                  <a:pt x="30" y="317"/>
                </a:lnTo>
                <a:lnTo>
                  <a:pt x="20" y="307"/>
                </a:lnTo>
                <a:lnTo>
                  <a:pt x="20" y="297"/>
                </a:lnTo>
                <a:lnTo>
                  <a:pt x="10" y="287"/>
                </a:lnTo>
                <a:lnTo>
                  <a:pt x="10" y="277"/>
                </a:lnTo>
                <a:lnTo>
                  <a:pt x="0" y="258"/>
                </a:lnTo>
                <a:lnTo>
                  <a:pt x="0" y="248"/>
                </a:lnTo>
                <a:lnTo>
                  <a:pt x="0" y="228"/>
                </a:lnTo>
                <a:lnTo>
                  <a:pt x="0" y="218"/>
                </a:lnTo>
                <a:lnTo>
                  <a:pt x="0" y="198"/>
                </a:lnTo>
                <a:lnTo>
                  <a:pt x="0" y="178"/>
                </a:lnTo>
                <a:lnTo>
                  <a:pt x="0" y="168"/>
                </a:lnTo>
                <a:lnTo>
                  <a:pt x="10" y="149"/>
                </a:lnTo>
                <a:lnTo>
                  <a:pt x="10" y="129"/>
                </a:lnTo>
                <a:lnTo>
                  <a:pt x="10" y="99"/>
                </a:lnTo>
                <a:lnTo>
                  <a:pt x="10" y="79"/>
                </a:lnTo>
                <a:lnTo>
                  <a:pt x="10" y="40"/>
                </a:lnTo>
                <a:lnTo>
                  <a:pt x="10" y="0"/>
                </a:lnTo>
              </a:path>
            </a:pathLst>
          </a:custGeom>
          <a:noFill/>
          <a:ln w="158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17" name="Unknown Shape"/>
          <p:cNvSpPr>
            <a:spLocks/>
          </p:cNvSpPr>
          <p:nvPr/>
        </p:nvSpPr>
        <p:spPr bwMode="auto">
          <a:xfrm>
            <a:off x="5208588" y="2225660"/>
            <a:ext cx="615950" cy="692150"/>
          </a:xfrm>
          <a:custGeom>
            <a:avLst/>
            <a:gdLst>
              <a:gd name="T0" fmla="*/ 564 w 267"/>
              <a:gd name="T1" fmla="*/ 480 h 396"/>
              <a:gd name="T2" fmla="*/ 522 w 267"/>
              <a:gd name="T3" fmla="*/ 480 h 396"/>
              <a:gd name="T4" fmla="*/ 480 w 267"/>
              <a:gd name="T5" fmla="*/ 480 h 396"/>
              <a:gd name="T6" fmla="*/ 439 w 267"/>
              <a:gd name="T7" fmla="*/ 480 h 396"/>
              <a:gd name="T8" fmla="*/ 397 w 267"/>
              <a:gd name="T9" fmla="*/ 468 h 396"/>
              <a:gd name="T10" fmla="*/ 355 w 267"/>
              <a:gd name="T11" fmla="*/ 468 h 396"/>
              <a:gd name="T12" fmla="*/ 334 w 267"/>
              <a:gd name="T13" fmla="*/ 468 h 396"/>
              <a:gd name="T14" fmla="*/ 292 w 267"/>
              <a:gd name="T15" fmla="*/ 468 h 396"/>
              <a:gd name="T16" fmla="*/ 248 w 267"/>
              <a:gd name="T17" fmla="*/ 456 h 396"/>
              <a:gd name="T18" fmla="*/ 230 w 267"/>
              <a:gd name="T19" fmla="*/ 456 h 396"/>
              <a:gd name="T20" fmla="*/ 187 w 267"/>
              <a:gd name="T21" fmla="*/ 444 h 396"/>
              <a:gd name="T22" fmla="*/ 167 w 267"/>
              <a:gd name="T23" fmla="*/ 444 h 396"/>
              <a:gd name="T24" fmla="*/ 145 w 267"/>
              <a:gd name="T25" fmla="*/ 432 h 396"/>
              <a:gd name="T26" fmla="*/ 125 w 267"/>
              <a:gd name="T27" fmla="*/ 421 h 396"/>
              <a:gd name="T28" fmla="*/ 83 w 267"/>
              <a:gd name="T29" fmla="*/ 421 h 396"/>
              <a:gd name="T30" fmla="*/ 61 w 267"/>
              <a:gd name="T31" fmla="*/ 408 h 396"/>
              <a:gd name="T32" fmla="*/ 61 w 267"/>
              <a:gd name="T33" fmla="*/ 384 h 396"/>
              <a:gd name="T34" fmla="*/ 41 w 267"/>
              <a:gd name="T35" fmla="*/ 372 h 396"/>
              <a:gd name="T36" fmla="*/ 22 w 267"/>
              <a:gd name="T37" fmla="*/ 360 h 396"/>
              <a:gd name="T38" fmla="*/ 22 w 267"/>
              <a:gd name="T39" fmla="*/ 336 h 396"/>
              <a:gd name="T40" fmla="*/ 0 w 267"/>
              <a:gd name="T41" fmla="*/ 313 h 396"/>
              <a:gd name="T42" fmla="*/ 0 w 267"/>
              <a:gd name="T43" fmla="*/ 301 h 396"/>
              <a:gd name="T44" fmla="*/ 0 w 267"/>
              <a:gd name="T45" fmla="*/ 276 h 396"/>
              <a:gd name="T46" fmla="*/ 0 w 267"/>
              <a:gd name="T47" fmla="*/ 264 h 396"/>
              <a:gd name="T48" fmla="*/ 0 w 267"/>
              <a:gd name="T49" fmla="*/ 240 h 396"/>
              <a:gd name="T50" fmla="*/ 0 w 267"/>
              <a:gd name="T51" fmla="*/ 216 h 396"/>
              <a:gd name="T52" fmla="*/ 0 w 267"/>
              <a:gd name="T53" fmla="*/ 204 h 396"/>
              <a:gd name="T54" fmla="*/ 0 w 267"/>
              <a:gd name="T55" fmla="*/ 181 h 396"/>
              <a:gd name="T56" fmla="*/ 22 w 267"/>
              <a:gd name="T57" fmla="*/ 156 h 396"/>
              <a:gd name="T58" fmla="*/ 22 w 267"/>
              <a:gd name="T59" fmla="*/ 120 h 396"/>
              <a:gd name="T60" fmla="*/ 22 w 267"/>
              <a:gd name="T61" fmla="*/ 96 h 396"/>
              <a:gd name="T62" fmla="*/ 22 w 267"/>
              <a:gd name="T63" fmla="*/ 48 h 396"/>
              <a:gd name="T64" fmla="*/ 0 w 267"/>
              <a:gd name="T65" fmla="*/ 0 h 39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67"/>
              <a:gd name="T100" fmla="*/ 0 h 396"/>
              <a:gd name="T101" fmla="*/ 267 w 267"/>
              <a:gd name="T102" fmla="*/ 396 h 39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67" h="396">
                <a:moveTo>
                  <a:pt x="267" y="396"/>
                </a:moveTo>
                <a:lnTo>
                  <a:pt x="247" y="396"/>
                </a:lnTo>
                <a:lnTo>
                  <a:pt x="227" y="396"/>
                </a:lnTo>
                <a:lnTo>
                  <a:pt x="208" y="396"/>
                </a:lnTo>
                <a:lnTo>
                  <a:pt x="188" y="386"/>
                </a:lnTo>
                <a:lnTo>
                  <a:pt x="168" y="386"/>
                </a:lnTo>
                <a:lnTo>
                  <a:pt x="158" y="386"/>
                </a:lnTo>
                <a:lnTo>
                  <a:pt x="138" y="386"/>
                </a:lnTo>
                <a:lnTo>
                  <a:pt x="118" y="376"/>
                </a:lnTo>
                <a:lnTo>
                  <a:pt x="109" y="376"/>
                </a:lnTo>
                <a:lnTo>
                  <a:pt x="89" y="366"/>
                </a:lnTo>
                <a:lnTo>
                  <a:pt x="79" y="366"/>
                </a:lnTo>
                <a:lnTo>
                  <a:pt x="69" y="356"/>
                </a:lnTo>
                <a:lnTo>
                  <a:pt x="59" y="347"/>
                </a:lnTo>
                <a:lnTo>
                  <a:pt x="39" y="347"/>
                </a:lnTo>
                <a:lnTo>
                  <a:pt x="29" y="337"/>
                </a:lnTo>
                <a:lnTo>
                  <a:pt x="29" y="317"/>
                </a:lnTo>
                <a:lnTo>
                  <a:pt x="19" y="307"/>
                </a:lnTo>
                <a:lnTo>
                  <a:pt x="10" y="297"/>
                </a:lnTo>
                <a:lnTo>
                  <a:pt x="10" y="277"/>
                </a:lnTo>
                <a:lnTo>
                  <a:pt x="0" y="258"/>
                </a:lnTo>
                <a:lnTo>
                  <a:pt x="0" y="248"/>
                </a:lnTo>
                <a:lnTo>
                  <a:pt x="0" y="228"/>
                </a:lnTo>
                <a:lnTo>
                  <a:pt x="0" y="218"/>
                </a:lnTo>
                <a:lnTo>
                  <a:pt x="0" y="198"/>
                </a:lnTo>
                <a:lnTo>
                  <a:pt x="0" y="178"/>
                </a:lnTo>
                <a:lnTo>
                  <a:pt x="0" y="168"/>
                </a:lnTo>
                <a:lnTo>
                  <a:pt x="0" y="149"/>
                </a:lnTo>
                <a:lnTo>
                  <a:pt x="10" y="129"/>
                </a:lnTo>
                <a:lnTo>
                  <a:pt x="10" y="99"/>
                </a:lnTo>
                <a:lnTo>
                  <a:pt x="10" y="79"/>
                </a:lnTo>
                <a:lnTo>
                  <a:pt x="10" y="4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18" name="Unknown Shape"/>
          <p:cNvSpPr>
            <a:spLocks/>
          </p:cNvSpPr>
          <p:nvPr/>
        </p:nvSpPr>
        <p:spPr bwMode="auto">
          <a:xfrm>
            <a:off x="5595938" y="1897048"/>
            <a:ext cx="136525" cy="190500"/>
          </a:xfrm>
          <a:custGeom>
            <a:avLst/>
            <a:gdLst>
              <a:gd name="T0" fmla="*/ 0 w 59"/>
              <a:gd name="T1" fmla="*/ 0 h 109"/>
              <a:gd name="T2" fmla="*/ 42 w 59"/>
              <a:gd name="T3" fmla="*/ 12 h 109"/>
              <a:gd name="T4" fmla="*/ 64 w 59"/>
              <a:gd name="T5" fmla="*/ 24 h 109"/>
              <a:gd name="T6" fmla="*/ 85 w 59"/>
              <a:gd name="T7" fmla="*/ 24 h 109"/>
              <a:gd name="T8" fmla="*/ 85 w 59"/>
              <a:gd name="T9" fmla="*/ 36 h 109"/>
              <a:gd name="T10" fmla="*/ 103 w 59"/>
              <a:gd name="T11" fmla="*/ 48 h 109"/>
              <a:gd name="T12" fmla="*/ 103 w 59"/>
              <a:gd name="T13" fmla="*/ 48 h 109"/>
              <a:gd name="T14" fmla="*/ 103 w 59"/>
              <a:gd name="T15" fmla="*/ 48 h 109"/>
              <a:gd name="T16" fmla="*/ 103 w 59"/>
              <a:gd name="T17" fmla="*/ 61 h 109"/>
              <a:gd name="T18" fmla="*/ 103 w 59"/>
              <a:gd name="T19" fmla="*/ 61 h 109"/>
              <a:gd name="T20" fmla="*/ 103 w 59"/>
              <a:gd name="T21" fmla="*/ 73 h 109"/>
              <a:gd name="T22" fmla="*/ 125 w 59"/>
              <a:gd name="T23" fmla="*/ 73 h 109"/>
              <a:gd name="T24" fmla="*/ 125 w 59"/>
              <a:gd name="T25" fmla="*/ 85 h 109"/>
              <a:gd name="T26" fmla="*/ 103 w 59"/>
              <a:gd name="T27" fmla="*/ 85 h 109"/>
              <a:gd name="T28" fmla="*/ 103 w 59"/>
              <a:gd name="T29" fmla="*/ 85 h 109"/>
              <a:gd name="T30" fmla="*/ 103 w 59"/>
              <a:gd name="T31" fmla="*/ 96 h 109"/>
              <a:gd name="T32" fmla="*/ 103 w 59"/>
              <a:gd name="T33" fmla="*/ 96 h 109"/>
              <a:gd name="T34" fmla="*/ 103 w 59"/>
              <a:gd name="T35" fmla="*/ 108 h 109"/>
              <a:gd name="T36" fmla="*/ 85 w 59"/>
              <a:gd name="T37" fmla="*/ 108 h 109"/>
              <a:gd name="T38" fmla="*/ 85 w 59"/>
              <a:gd name="T39" fmla="*/ 120 h 109"/>
              <a:gd name="T40" fmla="*/ 64 w 59"/>
              <a:gd name="T41" fmla="*/ 120 h 109"/>
              <a:gd name="T42" fmla="*/ 64 w 59"/>
              <a:gd name="T43" fmla="*/ 132 h 109"/>
              <a:gd name="T44" fmla="*/ 64 w 59"/>
              <a:gd name="T45" fmla="*/ 132 h 10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59"/>
              <a:gd name="T70" fmla="*/ 0 h 109"/>
              <a:gd name="T71" fmla="*/ 59 w 59"/>
              <a:gd name="T72" fmla="*/ 109 h 109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59" h="109">
                <a:moveTo>
                  <a:pt x="0" y="0"/>
                </a:moveTo>
                <a:lnTo>
                  <a:pt x="20" y="10"/>
                </a:lnTo>
                <a:lnTo>
                  <a:pt x="30" y="20"/>
                </a:lnTo>
                <a:lnTo>
                  <a:pt x="40" y="20"/>
                </a:lnTo>
                <a:lnTo>
                  <a:pt x="40" y="30"/>
                </a:lnTo>
                <a:lnTo>
                  <a:pt x="49" y="40"/>
                </a:lnTo>
                <a:lnTo>
                  <a:pt x="49" y="50"/>
                </a:lnTo>
                <a:lnTo>
                  <a:pt x="49" y="60"/>
                </a:lnTo>
                <a:lnTo>
                  <a:pt x="59" y="60"/>
                </a:lnTo>
                <a:lnTo>
                  <a:pt x="59" y="70"/>
                </a:lnTo>
                <a:lnTo>
                  <a:pt x="49" y="70"/>
                </a:lnTo>
                <a:lnTo>
                  <a:pt x="49" y="79"/>
                </a:lnTo>
                <a:lnTo>
                  <a:pt x="49" y="89"/>
                </a:lnTo>
                <a:lnTo>
                  <a:pt x="40" y="89"/>
                </a:lnTo>
                <a:lnTo>
                  <a:pt x="40" y="99"/>
                </a:lnTo>
                <a:lnTo>
                  <a:pt x="30" y="99"/>
                </a:lnTo>
                <a:lnTo>
                  <a:pt x="30" y="109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19" name="Unknown Shape"/>
          <p:cNvSpPr>
            <a:spLocks/>
          </p:cNvSpPr>
          <p:nvPr/>
        </p:nvSpPr>
        <p:spPr bwMode="auto">
          <a:xfrm>
            <a:off x="5414963" y="2192323"/>
            <a:ext cx="477838" cy="500063"/>
          </a:xfrm>
          <a:custGeom>
            <a:avLst/>
            <a:gdLst>
              <a:gd name="T0" fmla="*/ 123 w 208"/>
              <a:gd name="T1" fmla="*/ 0 h 286"/>
              <a:gd name="T2" fmla="*/ 123 w 208"/>
              <a:gd name="T3" fmla="*/ 0 h 286"/>
              <a:gd name="T4" fmla="*/ 123 w 208"/>
              <a:gd name="T5" fmla="*/ 0 h 286"/>
              <a:gd name="T6" fmla="*/ 103 w 208"/>
              <a:gd name="T7" fmla="*/ 11 h 286"/>
              <a:gd name="T8" fmla="*/ 81 w 208"/>
              <a:gd name="T9" fmla="*/ 23 h 286"/>
              <a:gd name="T10" fmla="*/ 81 w 208"/>
              <a:gd name="T11" fmla="*/ 23 h 286"/>
              <a:gd name="T12" fmla="*/ 61 w 208"/>
              <a:gd name="T13" fmla="*/ 35 h 286"/>
              <a:gd name="T14" fmla="*/ 42 w 208"/>
              <a:gd name="T15" fmla="*/ 47 h 286"/>
              <a:gd name="T16" fmla="*/ 20 w 208"/>
              <a:gd name="T17" fmla="*/ 59 h 286"/>
              <a:gd name="T18" fmla="*/ 20 w 208"/>
              <a:gd name="T19" fmla="*/ 72 h 286"/>
              <a:gd name="T20" fmla="*/ 0 w 208"/>
              <a:gd name="T21" fmla="*/ 84 h 286"/>
              <a:gd name="T22" fmla="*/ 0 w 208"/>
              <a:gd name="T23" fmla="*/ 96 h 286"/>
              <a:gd name="T24" fmla="*/ 0 w 208"/>
              <a:gd name="T25" fmla="*/ 108 h 286"/>
              <a:gd name="T26" fmla="*/ 0 w 208"/>
              <a:gd name="T27" fmla="*/ 131 h 286"/>
              <a:gd name="T28" fmla="*/ 0 w 208"/>
              <a:gd name="T29" fmla="*/ 143 h 286"/>
              <a:gd name="T30" fmla="*/ 0 w 208"/>
              <a:gd name="T31" fmla="*/ 155 h 286"/>
              <a:gd name="T32" fmla="*/ 0 w 208"/>
              <a:gd name="T33" fmla="*/ 167 h 286"/>
              <a:gd name="T34" fmla="*/ 0 w 208"/>
              <a:gd name="T35" fmla="*/ 192 h 286"/>
              <a:gd name="T36" fmla="*/ 0 w 208"/>
              <a:gd name="T37" fmla="*/ 204 h 286"/>
              <a:gd name="T38" fmla="*/ 20 w 208"/>
              <a:gd name="T39" fmla="*/ 227 h 286"/>
              <a:gd name="T40" fmla="*/ 42 w 208"/>
              <a:gd name="T41" fmla="*/ 239 h 286"/>
              <a:gd name="T42" fmla="*/ 42 w 208"/>
              <a:gd name="T43" fmla="*/ 251 h 286"/>
              <a:gd name="T44" fmla="*/ 61 w 208"/>
              <a:gd name="T45" fmla="*/ 275 h 286"/>
              <a:gd name="T46" fmla="*/ 103 w 208"/>
              <a:gd name="T47" fmla="*/ 287 h 286"/>
              <a:gd name="T48" fmla="*/ 123 w 208"/>
              <a:gd name="T49" fmla="*/ 300 h 286"/>
              <a:gd name="T50" fmla="*/ 165 w 208"/>
              <a:gd name="T51" fmla="*/ 312 h 286"/>
              <a:gd name="T52" fmla="*/ 187 w 208"/>
              <a:gd name="T53" fmla="*/ 324 h 286"/>
              <a:gd name="T54" fmla="*/ 229 w 208"/>
              <a:gd name="T55" fmla="*/ 336 h 286"/>
              <a:gd name="T56" fmla="*/ 268 w 208"/>
              <a:gd name="T57" fmla="*/ 336 h 286"/>
              <a:gd name="T58" fmla="*/ 331 w 208"/>
              <a:gd name="T59" fmla="*/ 347 h 286"/>
              <a:gd name="T60" fmla="*/ 373 w 208"/>
              <a:gd name="T61" fmla="*/ 347 h 286"/>
              <a:gd name="T62" fmla="*/ 436 w 208"/>
              <a:gd name="T63" fmla="*/ 347 h 28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08"/>
              <a:gd name="T97" fmla="*/ 0 h 286"/>
              <a:gd name="T98" fmla="*/ 208 w 208"/>
              <a:gd name="T99" fmla="*/ 286 h 28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08" h="286">
                <a:moveTo>
                  <a:pt x="59" y="0"/>
                </a:moveTo>
                <a:lnTo>
                  <a:pt x="59" y="0"/>
                </a:lnTo>
                <a:lnTo>
                  <a:pt x="49" y="9"/>
                </a:lnTo>
                <a:lnTo>
                  <a:pt x="39" y="19"/>
                </a:lnTo>
                <a:lnTo>
                  <a:pt x="29" y="29"/>
                </a:lnTo>
                <a:lnTo>
                  <a:pt x="20" y="39"/>
                </a:lnTo>
                <a:lnTo>
                  <a:pt x="10" y="49"/>
                </a:lnTo>
                <a:lnTo>
                  <a:pt x="10" y="59"/>
                </a:lnTo>
                <a:lnTo>
                  <a:pt x="0" y="69"/>
                </a:lnTo>
                <a:lnTo>
                  <a:pt x="0" y="79"/>
                </a:lnTo>
                <a:lnTo>
                  <a:pt x="0" y="89"/>
                </a:lnTo>
                <a:lnTo>
                  <a:pt x="0" y="108"/>
                </a:lnTo>
                <a:lnTo>
                  <a:pt x="0" y="118"/>
                </a:lnTo>
                <a:lnTo>
                  <a:pt x="0" y="128"/>
                </a:lnTo>
                <a:lnTo>
                  <a:pt x="0" y="138"/>
                </a:lnTo>
                <a:lnTo>
                  <a:pt x="0" y="158"/>
                </a:lnTo>
                <a:lnTo>
                  <a:pt x="0" y="168"/>
                </a:lnTo>
                <a:lnTo>
                  <a:pt x="10" y="187"/>
                </a:lnTo>
                <a:lnTo>
                  <a:pt x="20" y="197"/>
                </a:lnTo>
                <a:lnTo>
                  <a:pt x="20" y="207"/>
                </a:lnTo>
                <a:lnTo>
                  <a:pt x="29" y="227"/>
                </a:lnTo>
                <a:lnTo>
                  <a:pt x="49" y="237"/>
                </a:lnTo>
                <a:lnTo>
                  <a:pt x="59" y="247"/>
                </a:lnTo>
                <a:lnTo>
                  <a:pt x="79" y="257"/>
                </a:lnTo>
                <a:lnTo>
                  <a:pt x="89" y="267"/>
                </a:lnTo>
                <a:lnTo>
                  <a:pt x="109" y="277"/>
                </a:lnTo>
                <a:lnTo>
                  <a:pt x="128" y="277"/>
                </a:lnTo>
                <a:lnTo>
                  <a:pt x="158" y="286"/>
                </a:lnTo>
                <a:lnTo>
                  <a:pt x="178" y="286"/>
                </a:lnTo>
                <a:lnTo>
                  <a:pt x="208" y="286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20" name="Unknown Shape"/>
          <p:cNvSpPr>
            <a:spLocks/>
          </p:cNvSpPr>
          <p:nvPr/>
        </p:nvSpPr>
        <p:spPr bwMode="auto">
          <a:xfrm>
            <a:off x="5641975" y="1827198"/>
            <a:ext cx="182563" cy="295275"/>
          </a:xfrm>
          <a:custGeom>
            <a:avLst/>
            <a:gdLst>
              <a:gd name="T0" fmla="*/ 0 w 79"/>
              <a:gd name="T1" fmla="*/ 0 h 168"/>
              <a:gd name="T2" fmla="*/ 42 w 79"/>
              <a:gd name="T3" fmla="*/ 12 h 168"/>
              <a:gd name="T4" fmla="*/ 61 w 79"/>
              <a:gd name="T5" fmla="*/ 24 h 168"/>
              <a:gd name="T6" fmla="*/ 83 w 79"/>
              <a:gd name="T7" fmla="*/ 35 h 168"/>
              <a:gd name="T8" fmla="*/ 103 w 79"/>
              <a:gd name="T9" fmla="*/ 48 h 168"/>
              <a:gd name="T10" fmla="*/ 125 w 79"/>
              <a:gd name="T11" fmla="*/ 60 h 168"/>
              <a:gd name="T12" fmla="*/ 146 w 79"/>
              <a:gd name="T13" fmla="*/ 60 h 168"/>
              <a:gd name="T14" fmla="*/ 146 w 79"/>
              <a:gd name="T15" fmla="*/ 72 h 168"/>
              <a:gd name="T16" fmla="*/ 146 w 79"/>
              <a:gd name="T17" fmla="*/ 84 h 168"/>
              <a:gd name="T18" fmla="*/ 146 w 79"/>
              <a:gd name="T19" fmla="*/ 96 h 168"/>
              <a:gd name="T20" fmla="*/ 167 w 79"/>
              <a:gd name="T21" fmla="*/ 96 h 168"/>
              <a:gd name="T22" fmla="*/ 167 w 79"/>
              <a:gd name="T23" fmla="*/ 110 h 168"/>
              <a:gd name="T24" fmla="*/ 167 w 79"/>
              <a:gd name="T25" fmla="*/ 122 h 168"/>
              <a:gd name="T26" fmla="*/ 167 w 79"/>
              <a:gd name="T27" fmla="*/ 122 h 168"/>
              <a:gd name="T28" fmla="*/ 167 w 79"/>
              <a:gd name="T29" fmla="*/ 134 h 168"/>
              <a:gd name="T30" fmla="*/ 167 w 79"/>
              <a:gd name="T31" fmla="*/ 134 h 168"/>
              <a:gd name="T32" fmla="*/ 167 w 79"/>
              <a:gd name="T33" fmla="*/ 145 h 168"/>
              <a:gd name="T34" fmla="*/ 146 w 79"/>
              <a:gd name="T35" fmla="*/ 157 h 168"/>
              <a:gd name="T36" fmla="*/ 146 w 79"/>
              <a:gd name="T37" fmla="*/ 157 h 168"/>
              <a:gd name="T38" fmla="*/ 146 w 79"/>
              <a:gd name="T39" fmla="*/ 169 h 168"/>
              <a:gd name="T40" fmla="*/ 146 w 79"/>
              <a:gd name="T41" fmla="*/ 169 h 168"/>
              <a:gd name="T42" fmla="*/ 125 w 79"/>
              <a:gd name="T43" fmla="*/ 182 h 168"/>
              <a:gd name="T44" fmla="*/ 125 w 79"/>
              <a:gd name="T45" fmla="*/ 194 h 168"/>
              <a:gd name="T46" fmla="*/ 103 w 79"/>
              <a:gd name="T47" fmla="*/ 194 h 168"/>
              <a:gd name="T48" fmla="*/ 103 w 79"/>
              <a:gd name="T49" fmla="*/ 206 h 168"/>
              <a:gd name="T50" fmla="*/ 83 w 79"/>
              <a:gd name="T51" fmla="*/ 206 h 16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79"/>
              <a:gd name="T79" fmla="*/ 0 h 168"/>
              <a:gd name="T80" fmla="*/ 79 w 79"/>
              <a:gd name="T81" fmla="*/ 168 h 168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79" h="168">
                <a:moveTo>
                  <a:pt x="0" y="0"/>
                </a:moveTo>
                <a:lnTo>
                  <a:pt x="20" y="10"/>
                </a:lnTo>
                <a:lnTo>
                  <a:pt x="29" y="20"/>
                </a:lnTo>
                <a:lnTo>
                  <a:pt x="39" y="29"/>
                </a:lnTo>
                <a:lnTo>
                  <a:pt x="49" y="39"/>
                </a:lnTo>
                <a:lnTo>
                  <a:pt x="59" y="49"/>
                </a:lnTo>
                <a:lnTo>
                  <a:pt x="69" y="49"/>
                </a:lnTo>
                <a:lnTo>
                  <a:pt x="69" y="59"/>
                </a:lnTo>
                <a:lnTo>
                  <a:pt x="69" y="69"/>
                </a:lnTo>
                <a:lnTo>
                  <a:pt x="69" y="79"/>
                </a:lnTo>
                <a:lnTo>
                  <a:pt x="79" y="79"/>
                </a:lnTo>
                <a:lnTo>
                  <a:pt x="79" y="89"/>
                </a:lnTo>
                <a:lnTo>
                  <a:pt x="79" y="99"/>
                </a:lnTo>
                <a:lnTo>
                  <a:pt x="79" y="109"/>
                </a:lnTo>
                <a:lnTo>
                  <a:pt x="79" y="118"/>
                </a:lnTo>
                <a:lnTo>
                  <a:pt x="69" y="128"/>
                </a:lnTo>
                <a:lnTo>
                  <a:pt x="69" y="138"/>
                </a:lnTo>
                <a:lnTo>
                  <a:pt x="59" y="148"/>
                </a:lnTo>
                <a:lnTo>
                  <a:pt x="59" y="158"/>
                </a:lnTo>
                <a:lnTo>
                  <a:pt x="49" y="158"/>
                </a:lnTo>
                <a:lnTo>
                  <a:pt x="49" y="168"/>
                </a:lnTo>
                <a:lnTo>
                  <a:pt x="39" y="168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21" name="Unknown Shape"/>
          <p:cNvSpPr>
            <a:spLocks/>
          </p:cNvSpPr>
          <p:nvPr/>
        </p:nvSpPr>
        <p:spPr bwMode="auto">
          <a:xfrm>
            <a:off x="5503863" y="2243123"/>
            <a:ext cx="388938" cy="382588"/>
          </a:xfrm>
          <a:custGeom>
            <a:avLst/>
            <a:gdLst>
              <a:gd name="T0" fmla="*/ 104 w 169"/>
              <a:gd name="T1" fmla="*/ 0 h 218"/>
              <a:gd name="T2" fmla="*/ 104 w 169"/>
              <a:gd name="T3" fmla="*/ 0 h 218"/>
              <a:gd name="T4" fmla="*/ 84 w 169"/>
              <a:gd name="T5" fmla="*/ 12 h 218"/>
              <a:gd name="T6" fmla="*/ 62 w 169"/>
              <a:gd name="T7" fmla="*/ 24 h 218"/>
              <a:gd name="T8" fmla="*/ 62 w 169"/>
              <a:gd name="T9" fmla="*/ 24 h 218"/>
              <a:gd name="T10" fmla="*/ 42 w 169"/>
              <a:gd name="T11" fmla="*/ 36 h 218"/>
              <a:gd name="T12" fmla="*/ 42 w 169"/>
              <a:gd name="T13" fmla="*/ 49 h 218"/>
              <a:gd name="T14" fmla="*/ 20 w 169"/>
              <a:gd name="T15" fmla="*/ 49 h 218"/>
              <a:gd name="T16" fmla="*/ 20 w 169"/>
              <a:gd name="T17" fmla="*/ 61 h 218"/>
              <a:gd name="T18" fmla="*/ 20 w 169"/>
              <a:gd name="T19" fmla="*/ 73 h 218"/>
              <a:gd name="T20" fmla="*/ 0 w 169"/>
              <a:gd name="T21" fmla="*/ 73 h 218"/>
              <a:gd name="T22" fmla="*/ 0 w 169"/>
              <a:gd name="T23" fmla="*/ 84 h 218"/>
              <a:gd name="T24" fmla="*/ 0 w 169"/>
              <a:gd name="T25" fmla="*/ 96 h 218"/>
              <a:gd name="T26" fmla="*/ 0 w 169"/>
              <a:gd name="T27" fmla="*/ 108 h 218"/>
              <a:gd name="T28" fmla="*/ 0 w 169"/>
              <a:gd name="T29" fmla="*/ 121 h 218"/>
              <a:gd name="T30" fmla="*/ 0 w 169"/>
              <a:gd name="T31" fmla="*/ 134 h 218"/>
              <a:gd name="T32" fmla="*/ 0 w 169"/>
              <a:gd name="T33" fmla="*/ 146 h 218"/>
              <a:gd name="T34" fmla="*/ 20 w 169"/>
              <a:gd name="T35" fmla="*/ 158 h 218"/>
              <a:gd name="T36" fmla="*/ 20 w 169"/>
              <a:gd name="T37" fmla="*/ 170 h 218"/>
              <a:gd name="T38" fmla="*/ 20 w 169"/>
              <a:gd name="T39" fmla="*/ 182 h 218"/>
              <a:gd name="T40" fmla="*/ 42 w 169"/>
              <a:gd name="T41" fmla="*/ 193 h 218"/>
              <a:gd name="T42" fmla="*/ 62 w 169"/>
              <a:gd name="T43" fmla="*/ 206 h 218"/>
              <a:gd name="T44" fmla="*/ 84 w 169"/>
              <a:gd name="T45" fmla="*/ 218 h 218"/>
              <a:gd name="T46" fmla="*/ 104 w 169"/>
              <a:gd name="T47" fmla="*/ 230 h 218"/>
              <a:gd name="T48" fmla="*/ 126 w 169"/>
              <a:gd name="T49" fmla="*/ 230 h 218"/>
              <a:gd name="T50" fmla="*/ 146 w 169"/>
              <a:gd name="T51" fmla="*/ 242 h 218"/>
              <a:gd name="T52" fmla="*/ 187 w 169"/>
              <a:gd name="T53" fmla="*/ 254 h 218"/>
              <a:gd name="T54" fmla="*/ 209 w 169"/>
              <a:gd name="T55" fmla="*/ 254 h 218"/>
              <a:gd name="T56" fmla="*/ 251 w 169"/>
              <a:gd name="T57" fmla="*/ 254 h 218"/>
              <a:gd name="T58" fmla="*/ 313 w 169"/>
              <a:gd name="T59" fmla="*/ 266 h 218"/>
              <a:gd name="T60" fmla="*/ 355 w 169"/>
              <a:gd name="T61" fmla="*/ 266 h 21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69"/>
              <a:gd name="T94" fmla="*/ 0 h 218"/>
              <a:gd name="T95" fmla="*/ 169 w 169"/>
              <a:gd name="T96" fmla="*/ 218 h 21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69" h="218">
                <a:moveTo>
                  <a:pt x="50" y="0"/>
                </a:moveTo>
                <a:lnTo>
                  <a:pt x="50" y="0"/>
                </a:lnTo>
                <a:lnTo>
                  <a:pt x="40" y="10"/>
                </a:lnTo>
                <a:lnTo>
                  <a:pt x="30" y="20"/>
                </a:lnTo>
                <a:lnTo>
                  <a:pt x="20" y="30"/>
                </a:lnTo>
                <a:lnTo>
                  <a:pt x="20" y="40"/>
                </a:lnTo>
                <a:lnTo>
                  <a:pt x="10" y="40"/>
                </a:lnTo>
                <a:lnTo>
                  <a:pt x="10" y="50"/>
                </a:lnTo>
                <a:lnTo>
                  <a:pt x="10" y="60"/>
                </a:lnTo>
                <a:lnTo>
                  <a:pt x="0" y="60"/>
                </a:lnTo>
                <a:lnTo>
                  <a:pt x="0" y="69"/>
                </a:lnTo>
                <a:lnTo>
                  <a:pt x="0" y="79"/>
                </a:lnTo>
                <a:lnTo>
                  <a:pt x="0" y="89"/>
                </a:lnTo>
                <a:lnTo>
                  <a:pt x="0" y="99"/>
                </a:lnTo>
                <a:lnTo>
                  <a:pt x="0" y="109"/>
                </a:lnTo>
                <a:lnTo>
                  <a:pt x="0" y="119"/>
                </a:lnTo>
                <a:lnTo>
                  <a:pt x="10" y="129"/>
                </a:lnTo>
                <a:lnTo>
                  <a:pt x="10" y="139"/>
                </a:lnTo>
                <a:lnTo>
                  <a:pt x="10" y="149"/>
                </a:lnTo>
                <a:lnTo>
                  <a:pt x="20" y="158"/>
                </a:lnTo>
                <a:lnTo>
                  <a:pt x="30" y="168"/>
                </a:lnTo>
                <a:lnTo>
                  <a:pt x="40" y="178"/>
                </a:lnTo>
                <a:lnTo>
                  <a:pt x="50" y="188"/>
                </a:lnTo>
                <a:lnTo>
                  <a:pt x="60" y="188"/>
                </a:lnTo>
                <a:lnTo>
                  <a:pt x="70" y="198"/>
                </a:lnTo>
                <a:lnTo>
                  <a:pt x="89" y="208"/>
                </a:lnTo>
                <a:lnTo>
                  <a:pt x="99" y="208"/>
                </a:lnTo>
                <a:lnTo>
                  <a:pt x="119" y="208"/>
                </a:lnTo>
                <a:lnTo>
                  <a:pt x="149" y="218"/>
                </a:lnTo>
                <a:lnTo>
                  <a:pt x="169" y="218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22" name="Unknown Shape"/>
          <p:cNvSpPr>
            <a:spLocks/>
          </p:cNvSpPr>
          <p:nvPr/>
        </p:nvSpPr>
        <p:spPr bwMode="auto">
          <a:xfrm>
            <a:off x="5549900" y="2192323"/>
            <a:ext cx="69850" cy="50800"/>
          </a:xfrm>
          <a:custGeom>
            <a:avLst/>
            <a:gdLst>
              <a:gd name="T0" fmla="*/ 0 w 30"/>
              <a:gd name="T1" fmla="*/ 0 h 29"/>
              <a:gd name="T2" fmla="*/ 22 w 30"/>
              <a:gd name="T3" fmla="*/ 0 h 29"/>
              <a:gd name="T4" fmla="*/ 22 w 30"/>
              <a:gd name="T5" fmla="*/ 0 h 29"/>
              <a:gd name="T6" fmla="*/ 22 w 30"/>
              <a:gd name="T7" fmla="*/ 0 h 29"/>
              <a:gd name="T8" fmla="*/ 43 w 30"/>
              <a:gd name="T9" fmla="*/ 0 h 29"/>
              <a:gd name="T10" fmla="*/ 43 w 30"/>
              <a:gd name="T11" fmla="*/ 0 h 29"/>
              <a:gd name="T12" fmla="*/ 43 w 30"/>
              <a:gd name="T13" fmla="*/ 0 h 29"/>
              <a:gd name="T14" fmla="*/ 43 w 30"/>
              <a:gd name="T15" fmla="*/ 0 h 29"/>
              <a:gd name="T16" fmla="*/ 43 w 30"/>
              <a:gd name="T17" fmla="*/ 0 h 29"/>
              <a:gd name="T18" fmla="*/ 43 w 30"/>
              <a:gd name="T19" fmla="*/ 0 h 29"/>
              <a:gd name="T20" fmla="*/ 43 w 30"/>
              <a:gd name="T21" fmla="*/ 0 h 29"/>
              <a:gd name="T22" fmla="*/ 43 w 30"/>
              <a:gd name="T23" fmla="*/ 0 h 29"/>
              <a:gd name="T24" fmla="*/ 43 w 30"/>
              <a:gd name="T25" fmla="*/ 11 h 29"/>
              <a:gd name="T26" fmla="*/ 43 w 30"/>
              <a:gd name="T27" fmla="*/ 11 h 29"/>
              <a:gd name="T28" fmla="*/ 43 w 30"/>
              <a:gd name="T29" fmla="*/ 11 h 29"/>
              <a:gd name="T30" fmla="*/ 43 w 30"/>
              <a:gd name="T31" fmla="*/ 11 h 29"/>
              <a:gd name="T32" fmla="*/ 43 w 30"/>
              <a:gd name="T33" fmla="*/ 11 h 29"/>
              <a:gd name="T34" fmla="*/ 43 w 30"/>
              <a:gd name="T35" fmla="*/ 11 h 29"/>
              <a:gd name="T36" fmla="*/ 43 w 30"/>
              <a:gd name="T37" fmla="*/ 23 h 29"/>
              <a:gd name="T38" fmla="*/ 43 w 30"/>
              <a:gd name="T39" fmla="*/ 23 h 29"/>
              <a:gd name="T40" fmla="*/ 43 w 30"/>
              <a:gd name="T41" fmla="*/ 23 h 29"/>
              <a:gd name="T42" fmla="*/ 43 w 30"/>
              <a:gd name="T43" fmla="*/ 23 h 29"/>
              <a:gd name="T44" fmla="*/ 43 w 30"/>
              <a:gd name="T45" fmla="*/ 23 h 29"/>
              <a:gd name="T46" fmla="*/ 43 w 30"/>
              <a:gd name="T47" fmla="*/ 35 h 29"/>
              <a:gd name="T48" fmla="*/ 43 w 30"/>
              <a:gd name="T49" fmla="*/ 35 h 29"/>
              <a:gd name="T50" fmla="*/ 43 w 30"/>
              <a:gd name="T51" fmla="*/ 35 h 29"/>
              <a:gd name="T52" fmla="*/ 43 w 30"/>
              <a:gd name="T53" fmla="*/ 35 h 29"/>
              <a:gd name="T54" fmla="*/ 43 w 30"/>
              <a:gd name="T55" fmla="*/ 35 h 29"/>
              <a:gd name="T56" fmla="*/ 65 w 30"/>
              <a:gd name="T57" fmla="*/ 35 h 29"/>
              <a:gd name="T58" fmla="*/ 65 w 30"/>
              <a:gd name="T59" fmla="*/ 35 h 29"/>
              <a:gd name="T60" fmla="*/ 65 w 30"/>
              <a:gd name="T61" fmla="*/ 35 h 29"/>
              <a:gd name="T62" fmla="*/ 65 w 30"/>
              <a:gd name="T63" fmla="*/ 35 h 29"/>
              <a:gd name="T64" fmla="*/ 65 w 30"/>
              <a:gd name="T65" fmla="*/ 35 h 29"/>
              <a:gd name="T66" fmla="*/ 65 w 30"/>
              <a:gd name="T67" fmla="*/ 35 h 29"/>
              <a:gd name="T68" fmla="*/ 65 w 30"/>
              <a:gd name="T69" fmla="*/ 35 h 29"/>
              <a:gd name="T70" fmla="*/ 65 w 30"/>
              <a:gd name="T71" fmla="*/ 23 h 29"/>
              <a:gd name="T72" fmla="*/ 65 w 30"/>
              <a:gd name="T73" fmla="*/ 23 h 29"/>
              <a:gd name="T74" fmla="*/ 65 w 30"/>
              <a:gd name="T75" fmla="*/ 23 h 29"/>
              <a:gd name="T76" fmla="*/ 65 w 30"/>
              <a:gd name="T77" fmla="*/ 23 h 29"/>
              <a:gd name="T78" fmla="*/ 65 w 30"/>
              <a:gd name="T79" fmla="*/ 23 h 29"/>
              <a:gd name="T80" fmla="*/ 65 w 30"/>
              <a:gd name="T81" fmla="*/ 23 h 29"/>
              <a:gd name="T82" fmla="*/ 65 w 30"/>
              <a:gd name="T83" fmla="*/ 23 h 29"/>
              <a:gd name="T84" fmla="*/ 43 w 30"/>
              <a:gd name="T85" fmla="*/ 23 h 29"/>
              <a:gd name="T86" fmla="*/ 43 w 30"/>
              <a:gd name="T87" fmla="*/ 11 h 2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30"/>
              <a:gd name="T133" fmla="*/ 0 h 29"/>
              <a:gd name="T134" fmla="*/ 30 w 30"/>
              <a:gd name="T135" fmla="*/ 29 h 29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30" h="29">
                <a:moveTo>
                  <a:pt x="0" y="0"/>
                </a:moveTo>
                <a:lnTo>
                  <a:pt x="0" y="0"/>
                </a:lnTo>
                <a:lnTo>
                  <a:pt x="10" y="0"/>
                </a:lnTo>
                <a:lnTo>
                  <a:pt x="20" y="0"/>
                </a:lnTo>
                <a:lnTo>
                  <a:pt x="20" y="9"/>
                </a:lnTo>
                <a:lnTo>
                  <a:pt x="20" y="19"/>
                </a:lnTo>
                <a:lnTo>
                  <a:pt x="20" y="29"/>
                </a:lnTo>
                <a:lnTo>
                  <a:pt x="30" y="29"/>
                </a:lnTo>
                <a:lnTo>
                  <a:pt x="30" y="19"/>
                </a:lnTo>
                <a:lnTo>
                  <a:pt x="20" y="19"/>
                </a:lnTo>
                <a:lnTo>
                  <a:pt x="20" y="9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23" name="Line 221"/>
          <p:cNvSpPr>
            <a:spLocks noChangeShapeType="1"/>
          </p:cNvSpPr>
          <p:nvPr/>
        </p:nvSpPr>
        <p:spPr bwMode="auto">
          <a:xfrm>
            <a:off x="5846763" y="2917810"/>
            <a:ext cx="90488" cy="3175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24" name="Line 222"/>
          <p:cNvSpPr>
            <a:spLocks noChangeShapeType="1"/>
          </p:cNvSpPr>
          <p:nvPr/>
        </p:nvSpPr>
        <p:spPr bwMode="auto">
          <a:xfrm>
            <a:off x="5846763" y="2882885"/>
            <a:ext cx="90488" cy="3175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25" name="Unknown Shape"/>
          <p:cNvSpPr>
            <a:spLocks/>
          </p:cNvSpPr>
          <p:nvPr/>
        </p:nvSpPr>
        <p:spPr bwMode="auto">
          <a:xfrm>
            <a:off x="5665788" y="2087548"/>
            <a:ext cx="88900" cy="50800"/>
          </a:xfrm>
          <a:custGeom>
            <a:avLst/>
            <a:gdLst>
              <a:gd name="T0" fmla="*/ 80 w 39"/>
              <a:gd name="T1" fmla="*/ 22 h 30"/>
              <a:gd name="T2" fmla="*/ 60 w 39"/>
              <a:gd name="T3" fmla="*/ 22 h 30"/>
              <a:gd name="T4" fmla="*/ 60 w 39"/>
              <a:gd name="T5" fmla="*/ 34 h 30"/>
              <a:gd name="T6" fmla="*/ 60 w 39"/>
              <a:gd name="T7" fmla="*/ 34 h 30"/>
              <a:gd name="T8" fmla="*/ 60 w 39"/>
              <a:gd name="T9" fmla="*/ 34 h 30"/>
              <a:gd name="T10" fmla="*/ 60 w 39"/>
              <a:gd name="T11" fmla="*/ 34 h 30"/>
              <a:gd name="T12" fmla="*/ 39 w 39"/>
              <a:gd name="T13" fmla="*/ 34 h 30"/>
              <a:gd name="T14" fmla="*/ 39 w 39"/>
              <a:gd name="T15" fmla="*/ 34 h 30"/>
              <a:gd name="T16" fmla="*/ 39 w 39"/>
              <a:gd name="T17" fmla="*/ 34 h 30"/>
              <a:gd name="T18" fmla="*/ 39 w 39"/>
              <a:gd name="T19" fmla="*/ 34 h 30"/>
              <a:gd name="T20" fmla="*/ 39 w 39"/>
              <a:gd name="T21" fmla="*/ 34 h 30"/>
              <a:gd name="T22" fmla="*/ 39 w 39"/>
              <a:gd name="T23" fmla="*/ 22 h 30"/>
              <a:gd name="T24" fmla="*/ 39 w 39"/>
              <a:gd name="T25" fmla="*/ 22 h 30"/>
              <a:gd name="T26" fmla="*/ 39 w 39"/>
              <a:gd name="T27" fmla="*/ 22 h 30"/>
              <a:gd name="T28" fmla="*/ 20 w 39"/>
              <a:gd name="T29" fmla="*/ 22 h 30"/>
              <a:gd name="T30" fmla="*/ 20 w 39"/>
              <a:gd name="T31" fmla="*/ 22 h 30"/>
              <a:gd name="T32" fmla="*/ 20 w 39"/>
              <a:gd name="T33" fmla="*/ 22 h 30"/>
              <a:gd name="T34" fmla="*/ 20 w 39"/>
              <a:gd name="T35" fmla="*/ 12 h 30"/>
              <a:gd name="T36" fmla="*/ 20 w 39"/>
              <a:gd name="T37" fmla="*/ 12 h 30"/>
              <a:gd name="T38" fmla="*/ 20 w 39"/>
              <a:gd name="T39" fmla="*/ 12 h 30"/>
              <a:gd name="T40" fmla="*/ 20 w 39"/>
              <a:gd name="T41" fmla="*/ 12 h 30"/>
              <a:gd name="T42" fmla="*/ 20 w 39"/>
              <a:gd name="T43" fmla="*/ 12 h 30"/>
              <a:gd name="T44" fmla="*/ 20 w 39"/>
              <a:gd name="T45" fmla="*/ 0 h 30"/>
              <a:gd name="T46" fmla="*/ 20 w 39"/>
              <a:gd name="T47" fmla="*/ 0 h 30"/>
              <a:gd name="T48" fmla="*/ 20 w 39"/>
              <a:gd name="T49" fmla="*/ 0 h 30"/>
              <a:gd name="T50" fmla="*/ 20 w 39"/>
              <a:gd name="T51" fmla="*/ 0 h 30"/>
              <a:gd name="T52" fmla="*/ 20 w 39"/>
              <a:gd name="T53" fmla="*/ 0 h 30"/>
              <a:gd name="T54" fmla="*/ 20 w 39"/>
              <a:gd name="T55" fmla="*/ 0 h 30"/>
              <a:gd name="T56" fmla="*/ 0 w 39"/>
              <a:gd name="T57" fmla="*/ 0 h 30"/>
              <a:gd name="T58" fmla="*/ 0 w 39"/>
              <a:gd name="T59" fmla="*/ 0 h 30"/>
              <a:gd name="T60" fmla="*/ 0 w 39"/>
              <a:gd name="T61" fmla="*/ 0 h 30"/>
              <a:gd name="T62" fmla="*/ 0 w 39"/>
              <a:gd name="T63" fmla="*/ 0 h 30"/>
              <a:gd name="T64" fmla="*/ 0 w 39"/>
              <a:gd name="T65" fmla="*/ 0 h 30"/>
              <a:gd name="T66" fmla="*/ 0 w 39"/>
              <a:gd name="T67" fmla="*/ 0 h 30"/>
              <a:gd name="T68" fmla="*/ 0 w 39"/>
              <a:gd name="T69" fmla="*/ 0 h 30"/>
              <a:gd name="T70" fmla="*/ 0 w 39"/>
              <a:gd name="T71" fmla="*/ 0 h 30"/>
              <a:gd name="T72" fmla="*/ 0 w 39"/>
              <a:gd name="T73" fmla="*/ 0 h 30"/>
              <a:gd name="T74" fmla="*/ 0 w 39"/>
              <a:gd name="T75" fmla="*/ 12 h 30"/>
              <a:gd name="T76" fmla="*/ 0 w 39"/>
              <a:gd name="T77" fmla="*/ 12 h 30"/>
              <a:gd name="T78" fmla="*/ 0 w 39"/>
              <a:gd name="T79" fmla="*/ 12 h 30"/>
              <a:gd name="T80" fmla="*/ 0 w 39"/>
              <a:gd name="T81" fmla="*/ 12 h 30"/>
              <a:gd name="T82" fmla="*/ 0 w 39"/>
              <a:gd name="T83" fmla="*/ 12 h 30"/>
              <a:gd name="T84" fmla="*/ 0 w 39"/>
              <a:gd name="T85" fmla="*/ 12 h 30"/>
              <a:gd name="T86" fmla="*/ 0 w 39"/>
              <a:gd name="T87" fmla="*/ 12 h 30"/>
              <a:gd name="T88" fmla="*/ 0 w 39"/>
              <a:gd name="T89" fmla="*/ 12 h 30"/>
              <a:gd name="T90" fmla="*/ 0 w 39"/>
              <a:gd name="T91" fmla="*/ 12 h 30"/>
              <a:gd name="T92" fmla="*/ 0 w 39"/>
              <a:gd name="T93" fmla="*/ 12 h 30"/>
              <a:gd name="T94" fmla="*/ 20 w 39"/>
              <a:gd name="T95" fmla="*/ 22 h 30"/>
              <a:gd name="T96" fmla="*/ 20 w 39"/>
              <a:gd name="T97" fmla="*/ 22 h 30"/>
              <a:gd name="T98" fmla="*/ 20 w 39"/>
              <a:gd name="T99" fmla="*/ 22 h 3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39"/>
              <a:gd name="T151" fmla="*/ 0 h 30"/>
              <a:gd name="T152" fmla="*/ 39 w 39"/>
              <a:gd name="T153" fmla="*/ 30 h 30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39" h="30">
                <a:moveTo>
                  <a:pt x="39" y="20"/>
                </a:moveTo>
                <a:lnTo>
                  <a:pt x="39" y="20"/>
                </a:lnTo>
                <a:lnTo>
                  <a:pt x="29" y="20"/>
                </a:lnTo>
                <a:lnTo>
                  <a:pt x="29" y="30"/>
                </a:lnTo>
                <a:lnTo>
                  <a:pt x="19" y="30"/>
                </a:lnTo>
                <a:lnTo>
                  <a:pt x="19" y="20"/>
                </a:lnTo>
                <a:lnTo>
                  <a:pt x="10" y="20"/>
                </a:lnTo>
                <a:lnTo>
                  <a:pt x="10" y="10"/>
                </a:lnTo>
                <a:lnTo>
                  <a:pt x="10" y="0"/>
                </a:lnTo>
                <a:lnTo>
                  <a:pt x="0" y="0"/>
                </a:lnTo>
                <a:lnTo>
                  <a:pt x="0" y="10"/>
                </a:lnTo>
                <a:lnTo>
                  <a:pt x="10" y="20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26" name="Line 224"/>
          <p:cNvSpPr>
            <a:spLocks noChangeShapeType="1"/>
          </p:cNvSpPr>
          <p:nvPr/>
        </p:nvSpPr>
        <p:spPr bwMode="auto">
          <a:xfrm>
            <a:off x="5527675" y="2208198"/>
            <a:ext cx="68263" cy="523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27" name="Unknown Shape"/>
          <p:cNvSpPr>
            <a:spLocks/>
          </p:cNvSpPr>
          <p:nvPr/>
        </p:nvSpPr>
        <p:spPr bwMode="auto">
          <a:xfrm>
            <a:off x="4205288" y="1689085"/>
            <a:ext cx="158750" cy="50800"/>
          </a:xfrm>
          <a:custGeom>
            <a:avLst/>
            <a:gdLst>
              <a:gd name="T0" fmla="*/ 145 w 69"/>
              <a:gd name="T1" fmla="*/ 0 h 29"/>
              <a:gd name="T2" fmla="*/ 125 w 69"/>
              <a:gd name="T3" fmla="*/ 0 h 29"/>
              <a:gd name="T4" fmla="*/ 104 w 69"/>
              <a:gd name="T5" fmla="*/ 0 h 29"/>
              <a:gd name="T6" fmla="*/ 84 w 69"/>
              <a:gd name="T7" fmla="*/ 0 h 29"/>
              <a:gd name="T8" fmla="*/ 62 w 69"/>
              <a:gd name="T9" fmla="*/ 12 h 29"/>
              <a:gd name="T10" fmla="*/ 62 w 69"/>
              <a:gd name="T11" fmla="*/ 12 h 29"/>
              <a:gd name="T12" fmla="*/ 42 w 69"/>
              <a:gd name="T13" fmla="*/ 12 h 29"/>
              <a:gd name="T14" fmla="*/ 20 w 69"/>
              <a:gd name="T15" fmla="*/ 23 h 29"/>
              <a:gd name="T16" fmla="*/ 0 w 69"/>
              <a:gd name="T17" fmla="*/ 35 h 2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9"/>
              <a:gd name="T28" fmla="*/ 0 h 29"/>
              <a:gd name="T29" fmla="*/ 69 w 69"/>
              <a:gd name="T30" fmla="*/ 29 h 2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9" h="29">
                <a:moveTo>
                  <a:pt x="69" y="0"/>
                </a:moveTo>
                <a:lnTo>
                  <a:pt x="59" y="0"/>
                </a:lnTo>
                <a:lnTo>
                  <a:pt x="50" y="0"/>
                </a:lnTo>
                <a:lnTo>
                  <a:pt x="40" y="0"/>
                </a:lnTo>
                <a:lnTo>
                  <a:pt x="30" y="10"/>
                </a:lnTo>
                <a:lnTo>
                  <a:pt x="20" y="10"/>
                </a:lnTo>
                <a:lnTo>
                  <a:pt x="10" y="19"/>
                </a:lnTo>
                <a:lnTo>
                  <a:pt x="0" y="29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28" name="Unknown Shape"/>
          <p:cNvSpPr>
            <a:spLocks/>
          </p:cNvSpPr>
          <p:nvPr/>
        </p:nvSpPr>
        <p:spPr bwMode="auto">
          <a:xfrm>
            <a:off x="4068763" y="1689085"/>
            <a:ext cx="136525" cy="50800"/>
          </a:xfrm>
          <a:custGeom>
            <a:avLst/>
            <a:gdLst>
              <a:gd name="T0" fmla="*/ 125 w 59"/>
              <a:gd name="T1" fmla="*/ 35 h 29"/>
              <a:gd name="T2" fmla="*/ 125 w 59"/>
              <a:gd name="T3" fmla="*/ 23 h 29"/>
              <a:gd name="T4" fmla="*/ 103 w 59"/>
              <a:gd name="T5" fmla="*/ 12 h 29"/>
              <a:gd name="T6" fmla="*/ 83 w 59"/>
              <a:gd name="T7" fmla="*/ 12 h 29"/>
              <a:gd name="T8" fmla="*/ 83 w 59"/>
              <a:gd name="T9" fmla="*/ 12 h 29"/>
              <a:gd name="T10" fmla="*/ 61 w 59"/>
              <a:gd name="T11" fmla="*/ 0 h 29"/>
              <a:gd name="T12" fmla="*/ 41 w 59"/>
              <a:gd name="T13" fmla="*/ 0 h 29"/>
              <a:gd name="T14" fmla="*/ 22 w 59"/>
              <a:gd name="T15" fmla="*/ 0 h 29"/>
              <a:gd name="T16" fmla="*/ 0 w 59"/>
              <a:gd name="T17" fmla="*/ 0 h 2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9"/>
              <a:gd name="T28" fmla="*/ 0 h 29"/>
              <a:gd name="T29" fmla="*/ 59 w 59"/>
              <a:gd name="T30" fmla="*/ 29 h 2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9" h="29">
                <a:moveTo>
                  <a:pt x="59" y="29"/>
                </a:moveTo>
                <a:lnTo>
                  <a:pt x="59" y="19"/>
                </a:lnTo>
                <a:lnTo>
                  <a:pt x="49" y="10"/>
                </a:lnTo>
                <a:lnTo>
                  <a:pt x="39" y="10"/>
                </a:lnTo>
                <a:lnTo>
                  <a:pt x="29" y="0"/>
                </a:lnTo>
                <a:lnTo>
                  <a:pt x="19" y="0"/>
                </a:lnTo>
                <a:lnTo>
                  <a:pt x="10" y="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29" name="Unknown Shape"/>
          <p:cNvSpPr>
            <a:spLocks/>
          </p:cNvSpPr>
          <p:nvPr/>
        </p:nvSpPr>
        <p:spPr bwMode="auto">
          <a:xfrm>
            <a:off x="4524375" y="1774810"/>
            <a:ext cx="3175" cy="17463"/>
          </a:xfrm>
          <a:custGeom>
            <a:avLst/>
            <a:gdLst>
              <a:gd name="T0" fmla="*/ 0 w 2"/>
              <a:gd name="T1" fmla="*/ 0 h 10"/>
              <a:gd name="T2" fmla="*/ 0 w 2"/>
              <a:gd name="T3" fmla="*/ 12 h 10"/>
              <a:gd name="T4" fmla="*/ 0 w 2"/>
              <a:gd name="T5" fmla="*/ 12 h 10"/>
              <a:gd name="T6" fmla="*/ 0 60000 65536"/>
              <a:gd name="T7" fmla="*/ 0 60000 65536"/>
              <a:gd name="T8" fmla="*/ 0 60000 65536"/>
              <a:gd name="T9" fmla="*/ 0 w 2"/>
              <a:gd name="T10" fmla="*/ 0 h 10"/>
              <a:gd name="T11" fmla="*/ 2 w 2"/>
              <a:gd name="T12" fmla="*/ 10 h 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10">
                <a:moveTo>
                  <a:pt x="0" y="0"/>
                </a:moveTo>
                <a:lnTo>
                  <a:pt x="0" y="1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30" name="Unknown Shape"/>
          <p:cNvSpPr>
            <a:spLocks/>
          </p:cNvSpPr>
          <p:nvPr/>
        </p:nvSpPr>
        <p:spPr bwMode="auto">
          <a:xfrm>
            <a:off x="4502150" y="1774810"/>
            <a:ext cx="22225" cy="3175"/>
          </a:xfrm>
          <a:custGeom>
            <a:avLst/>
            <a:gdLst>
              <a:gd name="T0" fmla="*/ 0 w 10"/>
              <a:gd name="T1" fmla="*/ 0 h 2"/>
              <a:gd name="T2" fmla="*/ 0 w 10"/>
              <a:gd name="T3" fmla="*/ 0 h 2"/>
              <a:gd name="T4" fmla="*/ 20 w 10"/>
              <a:gd name="T5" fmla="*/ 0 h 2"/>
              <a:gd name="T6" fmla="*/ 0 60000 65536"/>
              <a:gd name="T7" fmla="*/ 0 60000 65536"/>
              <a:gd name="T8" fmla="*/ 0 60000 65536"/>
              <a:gd name="T9" fmla="*/ 0 w 10"/>
              <a:gd name="T10" fmla="*/ 0 h 2"/>
              <a:gd name="T11" fmla="*/ 10 w 10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" h="2">
                <a:moveTo>
                  <a:pt x="0" y="0"/>
                </a:moveTo>
                <a:lnTo>
                  <a:pt x="0" y="0"/>
                </a:lnTo>
                <a:lnTo>
                  <a:pt x="1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31" name="Unknown Shape"/>
          <p:cNvSpPr>
            <a:spLocks/>
          </p:cNvSpPr>
          <p:nvPr/>
        </p:nvSpPr>
        <p:spPr bwMode="auto">
          <a:xfrm>
            <a:off x="4502150" y="1757348"/>
            <a:ext cx="1588" cy="17463"/>
          </a:xfrm>
          <a:custGeom>
            <a:avLst/>
            <a:gdLst>
              <a:gd name="T0" fmla="*/ 0 w 1"/>
              <a:gd name="T1" fmla="*/ 0 h 10"/>
              <a:gd name="T2" fmla="*/ 0 w 1"/>
              <a:gd name="T3" fmla="*/ 0 h 10"/>
              <a:gd name="T4" fmla="*/ 0 w 1"/>
              <a:gd name="T5" fmla="*/ 12 h 10"/>
              <a:gd name="T6" fmla="*/ 0 60000 65536"/>
              <a:gd name="T7" fmla="*/ 0 60000 65536"/>
              <a:gd name="T8" fmla="*/ 0 60000 65536"/>
              <a:gd name="T9" fmla="*/ 0 w 1"/>
              <a:gd name="T10" fmla="*/ 0 h 10"/>
              <a:gd name="T11" fmla="*/ 1 w 1"/>
              <a:gd name="T12" fmla="*/ 10 h 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10">
                <a:moveTo>
                  <a:pt x="0" y="0"/>
                </a:moveTo>
                <a:lnTo>
                  <a:pt x="0" y="0"/>
                </a:lnTo>
                <a:lnTo>
                  <a:pt x="0" y="1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32" name="Unknown Shape"/>
          <p:cNvSpPr>
            <a:spLocks/>
          </p:cNvSpPr>
          <p:nvPr/>
        </p:nvSpPr>
        <p:spPr bwMode="auto">
          <a:xfrm>
            <a:off x="4502150" y="1739885"/>
            <a:ext cx="1588" cy="17463"/>
          </a:xfrm>
          <a:custGeom>
            <a:avLst/>
            <a:gdLst>
              <a:gd name="T0" fmla="*/ 0 w 1"/>
              <a:gd name="T1" fmla="*/ 0 h 10"/>
              <a:gd name="T2" fmla="*/ 0 w 1"/>
              <a:gd name="T3" fmla="*/ 0 h 10"/>
              <a:gd name="T4" fmla="*/ 0 w 1"/>
              <a:gd name="T5" fmla="*/ 12 h 10"/>
              <a:gd name="T6" fmla="*/ 0 60000 65536"/>
              <a:gd name="T7" fmla="*/ 0 60000 65536"/>
              <a:gd name="T8" fmla="*/ 0 60000 65536"/>
              <a:gd name="T9" fmla="*/ 0 w 1"/>
              <a:gd name="T10" fmla="*/ 0 h 10"/>
              <a:gd name="T11" fmla="*/ 1 w 1"/>
              <a:gd name="T12" fmla="*/ 10 h 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10">
                <a:moveTo>
                  <a:pt x="0" y="0"/>
                </a:moveTo>
                <a:lnTo>
                  <a:pt x="0" y="0"/>
                </a:lnTo>
                <a:lnTo>
                  <a:pt x="0" y="1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33" name="Unknown Shape"/>
          <p:cNvSpPr>
            <a:spLocks/>
          </p:cNvSpPr>
          <p:nvPr/>
        </p:nvSpPr>
        <p:spPr bwMode="auto">
          <a:xfrm>
            <a:off x="4502150" y="1722423"/>
            <a:ext cx="1588" cy="17463"/>
          </a:xfrm>
          <a:custGeom>
            <a:avLst/>
            <a:gdLst>
              <a:gd name="T0" fmla="*/ 0 w 1"/>
              <a:gd name="T1" fmla="*/ 0 h 10"/>
              <a:gd name="T2" fmla="*/ 0 w 1"/>
              <a:gd name="T3" fmla="*/ 0 h 10"/>
              <a:gd name="T4" fmla="*/ 0 w 1"/>
              <a:gd name="T5" fmla="*/ 12 h 10"/>
              <a:gd name="T6" fmla="*/ 0 60000 65536"/>
              <a:gd name="T7" fmla="*/ 0 60000 65536"/>
              <a:gd name="T8" fmla="*/ 0 60000 65536"/>
              <a:gd name="T9" fmla="*/ 0 w 1"/>
              <a:gd name="T10" fmla="*/ 0 h 10"/>
              <a:gd name="T11" fmla="*/ 1 w 1"/>
              <a:gd name="T12" fmla="*/ 10 h 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10">
                <a:moveTo>
                  <a:pt x="0" y="0"/>
                </a:moveTo>
                <a:lnTo>
                  <a:pt x="0" y="0"/>
                </a:lnTo>
                <a:lnTo>
                  <a:pt x="0" y="1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34" name="Unknown Shape"/>
          <p:cNvSpPr>
            <a:spLocks/>
          </p:cNvSpPr>
          <p:nvPr/>
        </p:nvSpPr>
        <p:spPr bwMode="auto">
          <a:xfrm>
            <a:off x="4502150" y="1706548"/>
            <a:ext cx="1588" cy="15875"/>
          </a:xfrm>
          <a:custGeom>
            <a:avLst/>
            <a:gdLst>
              <a:gd name="T0" fmla="*/ 0 w 1"/>
              <a:gd name="T1" fmla="*/ 0 h 9"/>
              <a:gd name="T2" fmla="*/ 0 w 1"/>
              <a:gd name="T3" fmla="*/ 0 h 9"/>
              <a:gd name="T4" fmla="*/ 0 w 1"/>
              <a:gd name="T5" fmla="*/ 11 h 9"/>
              <a:gd name="T6" fmla="*/ 0 60000 65536"/>
              <a:gd name="T7" fmla="*/ 0 60000 65536"/>
              <a:gd name="T8" fmla="*/ 0 60000 65536"/>
              <a:gd name="T9" fmla="*/ 0 w 1"/>
              <a:gd name="T10" fmla="*/ 0 h 9"/>
              <a:gd name="T11" fmla="*/ 1 w 1"/>
              <a:gd name="T12" fmla="*/ 9 h 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9">
                <a:moveTo>
                  <a:pt x="0" y="0"/>
                </a:moveTo>
                <a:lnTo>
                  <a:pt x="0" y="0"/>
                </a:lnTo>
                <a:lnTo>
                  <a:pt x="0" y="9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35" name="Unknown Shape"/>
          <p:cNvSpPr>
            <a:spLocks/>
          </p:cNvSpPr>
          <p:nvPr/>
        </p:nvSpPr>
        <p:spPr bwMode="auto">
          <a:xfrm>
            <a:off x="4502150" y="1689085"/>
            <a:ext cx="22225" cy="17463"/>
          </a:xfrm>
          <a:custGeom>
            <a:avLst/>
            <a:gdLst>
              <a:gd name="T0" fmla="*/ 20 w 10"/>
              <a:gd name="T1" fmla="*/ 0 h 10"/>
              <a:gd name="T2" fmla="*/ 0 w 10"/>
              <a:gd name="T3" fmla="*/ 0 h 10"/>
              <a:gd name="T4" fmla="*/ 0 w 10"/>
              <a:gd name="T5" fmla="*/ 12 h 10"/>
              <a:gd name="T6" fmla="*/ 0 60000 65536"/>
              <a:gd name="T7" fmla="*/ 0 60000 65536"/>
              <a:gd name="T8" fmla="*/ 0 60000 65536"/>
              <a:gd name="T9" fmla="*/ 0 w 10"/>
              <a:gd name="T10" fmla="*/ 0 h 10"/>
              <a:gd name="T11" fmla="*/ 10 w 10"/>
              <a:gd name="T12" fmla="*/ 10 h 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" h="10">
                <a:moveTo>
                  <a:pt x="10" y="0"/>
                </a:moveTo>
                <a:lnTo>
                  <a:pt x="0" y="0"/>
                </a:lnTo>
                <a:lnTo>
                  <a:pt x="0" y="1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36" name="Unknown Shape"/>
          <p:cNvSpPr>
            <a:spLocks/>
          </p:cNvSpPr>
          <p:nvPr/>
        </p:nvSpPr>
        <p:spPr bwMode="auto">
          <a:xfrm>
            <a:off x="4524375" y="1689085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60000 65536"/>
              <a:gd name="T7" fmla="*/ 0 60000 65536"/>
              <a:gd name="T8" fmla="*/ 0 60000 65536"/>
              <a:gd name="T9" fmla="*/ 0 w 2"/>
              <a:gd name="T10" fmla="*/ 0 h 2"/>
              <a:gd name="T11" fmla="*/ 2 w 2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2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37" name="Unknown Shape"/>
          <p:cNvSpPr>
            <a:spLocks/>
          </p:cNvSpPr>
          <p:nvPr/>
        </p:nvSpPr>
        <p:spPr bwMode="auto">
          <a:xfrm>
            <a:off x="4181475" y="1912923"/>
            <a:ext cx="23813" cy="3175"/>
          </a:xfrm>
          <a:custGeom>
            <a:avLst/>
            <a:gdLst>
              <a:gd name="T0" fmla="*/ 22 w 10"/>
              <a:gd name="T1" fmla="*/ 0 h 2"/>
              <a:gd name="T2" fmla="*/ 22 w 10"/>
              <a:gd name="T3" fmla="*/ 0 h 2"/>
              <a:gd name="T4" fmla="*/ 0 w 10"/>
              <a:gd name="T5" fmla="*/ 0 h 2"/>
              <a:gd name="T6" fmla="*/ 0 60000 65536"/>
              <a:gd name="T7" fmla="*/ 0 60000 65536"/>
              <a:gd name="T8" fmla="*/ 0 60000 65536"/>
              <a:gd name="T9" fmla="*/ 0 w 10"/>
              <a:gd name="T10" fmla="*/ 0 h 2"/>
              <a:gd name="T11" fmla="*/ 10 w 10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" h="2">
                <a:moveTo>
                  <a:pt x="10" y="0"/>
                </a:moveTo>
                <a:lnTo>
                  <a:pt x="10" y="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38" name="Unknown Shape"/>
          <p:cNvSpPr>
            <a:spLocks/>
          </p:cNvSpPr>
          <p:nvPr/>
        </p:nvSpPr>
        <p:spPr bwMode="auto">
          <a:xfrm>
            <a:off x="4159250" y="1912923"/>
            <a:ext cx="22225" cy="3175"/>
          </a:xfrm>
          <a:custGeom>
            <a:avLst/>
            <a:gdLst>
              <a:gd name="T0" fmla="*/ 20 w 10"/>
              <a:gd name="T1" fmla="*/ 0 h 2"/>
              <a:gd name="T2" fmla="*/ 20 w 10"/>
              <a:gd name="T3" fmla="*/ 0 h 2"/>
              <a:gd name="T4" fmla="*/ 0 w 10"/>
              <a:gd name="T5" fmla="*/ 0 h 2"/>
              <a:gd name="T6" fmla="*/ 0 60000 65536"/>
              <a:gd name="T7" fmla="*/ 0 60000 65536"/>
              <a:gd name="T8" fmla="*/ 0 60000 65536"/>
              <a:gd name="T9" fmla="*/ 0 w 10"/>
              <a:gd name="T10" fmla="*/ 0 h 2"/>
              <a:gd name="T11" fmla="*/ 10 w 10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" h="2">
                <a:moveTo>
                  <a:pt x="10" y="0"/>
                </a:moveTo>
                <a:lnTo>
                  <a:pt x="10" y="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39" name="Unknown Shape"/>
          <p:cNvSpPr>
            <a:spLocks/>
          </p:cNvSpPr>
          <p:nvPr/>
        </p:nvSpPr>
        <p:spPr bwMode="auto">
          <a:xfrm>
            <a:off x="4159250" y="1912923"/>
            <a:ext cx="1588" cy="19050"/>
          </a:xfrm>
          <a:custGeom>
            <a:avLst/>
            <a:gdLst>
              <a:gd name="T0" fmla="*/ 0 w 1"/>
              <a:gd name="T1" fmla="*/ 0 h 10"/>
              <a:gd name="T2" fmla="*/ 0 w 1"/>
              <a:gd name="T3" fmla="*/ 14 h 10"/>
              <a:gd name="T4" fmla="*/ 0 w 1"/>
              <a:gd name="T5" fmla="*/ 14 h 10"/>
              <a:gd name="T6" fmla="*/ 0 60000 65536"/>
              <a:gd name="T7" fmla="*/ 0 60000 65536"/>
              <a:gd name="T8" fmla="*/ 0 60000 65536"/>
              <a:gd name="T9" fmla="*/ 0 w 1"/>
              <a:gd name="T10" fmla="*/ 0 h 10"/>
              <a:gd name="T11" fmla="*/ 1 w 1"/>
              <a:gd name="T12" fmla="*/ 10 h 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10">
                <a:moveTo>
                  <a:pt x="0" y="0"/>
                </a:moveTo>
                <a:lnTo>
                  <a:pt x="0" y="1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40" name="Unknown Shape"/>
          <p:cNvSpPr>
            <a:spLocks/>
          </p:cNvSpPr>
          <p:nvPr/>
        </p:nvSpPr>
        <p:spPr bwMode="auto">
          <a:xfrm>
            <a:off x="4159250" y="1931973"/>
            <a:ext cx="1588" cy="1588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  <a:gd name="T4" fmla="*/ 0 w 1"/>
              <a:gd name="T5" fmla="*/ 0 h 1"/>
              <a:gd name="T6" fmla="*/ 0 60000 65536"/>
              <a:gd name="T7" fmla="*/ 0 60000 65536"/>
              <a:gd name="T8" fmla="*/ 0 60000 65536"/>
              <a:gd name="T9" fmla="*/ 0 w 1"/>
              <a:gd name="T10" fmla="*/ 0 h 1"/>
              <a:gd name="T11" fmla="*/ 1 w 1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41" name="Unknown Shape"/>
          <p:cNvSpPr>
            <a:spLocks/>
          </p:cNvSpPr>
          <p:nvPr/>
        </p:nvSpPr>
        <p:spPr bwMode="auto">
          <a:xfrm>
            <a:off x="4273550" y="1931973"/>
            <a:ext cx="3175" cy="1588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0 h 1"/>
              <a:gd name="T6" fmla="*/ 0 60000 65536"/>
              <a:gd name="T7" fmla="*/ 0 60000 65536"/>
              <a:gd name="T8" fmla="*/ 0 60000 65536"/>
              <a:gd name="T9" fmla="*/ 0 w 2"/>
              <a:gd name="T10" fmla="*/ 0 h 1"/>
              <a:gd name="T11" fmla="*/ 2 w 2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42" name="Unknown Shape"/>
          <p:cNvSpPr>
            <a:spLocks/>
          </p:cNvSpPr>
          <p:nvPr/>
        </p:nvSpPr>
        <p:spPr bwMode="auto">
          <a:xfrm>
            <a:off x="4251325" y="1912923"/>
            <a:ext cx="22225" cy="19050"/>
          </a:xfrm>
          <a:custGeom>
            <a:avLst/>
            <a:gdLst>
              <a:gd name="T0" fmla="*/ 20 w 10"/>
              <a:gd name="T1" fmla="*/ 14 h 10"/>
              <a:gd name="T2" fmla="*/ 20 w 10"/>
              <a:gd name="T3" fmla="*/ 14 h 10"/>
              <a:gd name="T4" fmla="*/ 0 w 10"/>
              <a:gd name="T5" fmla="*/ 0 h 10"/>
              <a:gd name="T6" fmla="*/ 0 60000 65536"/>
              <a:gd name="T7" fmla="*/ 0 60000 65536"/>
              <a:gd name="T8" fmla="*/ 0 60000 65536"/>
              <a:gd name="T9" fmla="*/ 0 w 10"/>
              <a:gd name="T10" fmla="*/ 0 h 10"/>
              <a:gd name="T11" fmla="*/ 10 w 10"/>
              <a:gd name="T12" fmla="*/ 10 h 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" h="10">
                <a:moveTo>
                  <a:pt x="10" y="10"/>
                </a:moveTo>
                <a:lnTo>
                  <a:pt x="10" y="1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43" name="Unknown Shape"/>
          <p:cNvSpPr>
            <a:spLocks/>
          </p:cNvSpPr>
          <p:nvPr/>
        </p:nvSpPr>
        <p:spPr bwMode="auto">
          <a:xfrm>
            <a:off x="4251325" y="1912923"/>
            <a:ext cx="1588" cy="3175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0 h 2"/>
              <a:gd name="T6" fmla="*/ 0 60000 65536"/>
              <a:gd name="T7" fmla="*/ 0 60000 65536"/>
              <a:gd name="T8" fmla="*/ 0 60000 65536"/>
              <a:gd name="T9" fmla="*/ 0 w 1"/>
              <a:gd name="T10" fmla="*/ 0 h 2"/>
              <a:gd name="T11" fmla="*/ 1 w 1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2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44" name="Unknown Shape"/>
          <p:cNvSpPr>
            <a:spLocks/>
          </p:cNvSpPr>
          <p:nvPr/>
        </p:nvSpPr>
        <p:spPr bwMode="auto">
          <a:xfrm>
            <a:off x="4205288" y="1912923"/>
            <a:ext cx="46038" cy="3175"/>
          </a:xfrm>
          <a:custGeom>
            <a:avLst/>
            <a:gdLst>
              <a:gd name="T0" fmla="*/ 42 w 20"/>
              <a:gd name="T1" fmla="*/ 0 h 2"/>
              <a:gd name="T2" fmla="*/ 22 w 20"/>
              <a:gd name="T3" fmla="*/ 0 h 2"/>
              <a:gd name="T4" fmla="*/ 0 w 20"/>
              <a:gd name="T5" fmla="*/ 0 h 2"/>
              <a:gd name="T6" fmla="*/ 0 60000 65536"/>
              <a:gd name="T7" fmla="*/ 0 60000 65536"/>
              <a:gd name="T8" fmla="*/ 0 60000 65536"/>
              <a:gd name="T9" fmla="*/ 0 w 20"/>
              <a:gd name="T10" fmla="*/ 0 h 2"/>
              <a:gd name="T11" fmla="*/ 20 w 20"/>
              <a:gd name="T12" fmla="*/ 2 h 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" h="2">
                <a:moveTo>
                  <a:pt x="20" y="0"/>
                </a:moveTo>
                <a:lnTo>
                  <a:pt x="10" y="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45" name="Unknown Shape"/>
          <p:cNvSpPr>
            <a:spLocks/>
          </p:cNvSpPr>
          <p:nvPr/>
        </p:nvSpPr>
        <p:spPr bwMode="auto">
          <a:xfrm>
            <a:off x="3954463" y="1912923"/>
            <a:ext cx="204788" cy="849313"/>
          </a:xfrm>
          <a:custGeom>
            <a:avLst/>
            <a:gdLst>
              <a:gd name="T0" fmla="*/ 167 w 89"/>
              <a:gd name="T1" fmla="*/ 24 h 485"/>
              <a:gd name="T2" fmla="*/ 167 w 89"/>
              <a:gd name="T3" fmla="*/ 61 h 485"/>
              <a:gd name="T4" fmla="*/ 167 w 89"/>
              <a:gd name="T5" fmla="*/ 84 h 485"/>
              <a:gd name="T6" fmla="*/ 167 w 89"/>
              <a:gd name="T7" fmla="*/ 108 h 485"/>
              <a:gd name="T8" fmla="*/ 167 w 89"/>
              <a:gd name="T9" fmla="*/ 120 h 485"/>
              <a:gd name="T10" fmla="*/ 167 w 89"/>
              <a:gd name="T11" fmla="*/ 145 h 485"/>
              <a:gd name="T12" fmla="*/ 167 w 89"/>
              <a:gd name="T13" fmla="*/ 157 h 485"/>
              <a:gd name="T14" fmla="*/ 167 w 89"/>
              <a:gd name="T15" fmla="*/ 169 h 485"/>
              <a:gd name="T16" fmla="*/ 167 w 89"/>
              <a:gd name="T17" fmla="*/ 193 h 485"/>
              <a:gd name="T18" fmla="*/ 167 w 89"/>
              <a:gd name="T19" fmla="*/ 204 h 485"/>
              <a:gd name="T20" fmla="*/ 187 w 89"/>
              <a:gd name="T21" fmla="*/ 228 h 485"/>
              <a:gd name="T22" fmla="*/ 187 w 89"/>
              <a:gd name="T23" fmla="*/ 253 h 485"/>
              <a:gd name="T24" fmla="*/ 167 w 89"/>
              <a:gd name="T25" fmla="*/ 265 h 485"/>
              <a:gd name="T26" fmla="*/ 167 w 89"/>
              <a:gd name="T27" fmla="*/ 278 h 485"/>
              <a:gd name="T28" fmla="*/ 167 w 89"/>
              <a:gd name="T29" fmla="*/ 302 h 485"/>
              <a:gd name="T30" fmla="*/ 167 w 89"/>
              <a:gd name="T31" fmla="*/ 325 h 485"/>
              <a:gd name="T32" fmla="*/ 145 w 89"/>
              <a:gd name="T33" fmla="*/ 350 h 485"/>
              <a:gd name="T34" fmla="*/ 145 w 89"/>
              <a:gd name="T35" fmla="*/ 374 h 485"/>
              <a:gd name="T36" fmla="*/ 145 w 89"/>
              <a:gd name="T37" fmla="*/ 398 h 485"/>
              <a:gd name="T38" fmla="*/ 167 w 89"/>
              <a:gd name="T39" fmla="*/ 434 h 485"/>
              <a:gd name="T40" fmla="*/ 167 w 89"/>
              <a:gd name="T41" fmla="*/ 458 h 485"/>
              <a:gd name="T42" fmla="*/ 167 w 89"/>
              <a:gd name="T43" fmla="*/ 482 h 485"/>
              <a:gd name="T44" fmla="*/ 187 w 89"/>
              <a:gd name="T45" fmla="*/ 494 h 485"/>
              <a:gd name="T46" fmla="*/ 187 w 89"/>
              <a:gd name="T47" fmla="*/ 506 h 485"/>
              <a:gd name="T48" fmla="*/ 187 w 89"/>
              <a:gd name="T49" fmla="*/ 531 h 485"/>
              <a:gd name="T50" fmla="*/ 187 w 89"/>
              <a:gd name="T51" fmla="*/ 542 h 485"/>
              <a:gd name="T52" fmla="*/ 167 w 89"/>
              <a:gd name="T53" fmla="*/ 554 h 485"/>
              <a:gd name="T54" fmla="*/ 167 w 89"/>
              <a:gd name="T55" fmla="*/ 566 h 485"/>
              <a:gd name="T56" fmla="*/ 145 w 89"/>
              <a:gd name="T57" fmla="*/ 578 h 485"/>
              <a:gd name="T58" fmla="*/ 126 w 89"/>
              <a:gd name="T59" fmla="*/ 578 h 485"/>
              <a:gd name="T60" fmla="*/ 104 w 89"/>
              <a:gd name="T61" fmla="*/ 578 h 485"/>
              <a:gd name="T62" fmla="*/ 84 w 89"/>
              <a:gd name="T63" fmla="*/ 590 h 485"/>
              <a:gd name="T64" fmla="*/ 62 w 89"/>
              <a:gd name="T65" fmla="*/ 590 h 485"/>
              <a:gd name="T66" fmla="*/ 0 w 89"/>
              <a:gd name="T67" fmla="*/ 590 h 48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89"/>
              <a:gd name="T103" fmla="*/ 0 h 485"/>
              <a:gd name="T104" fmla="*/ 89 w 89"/>
              <a:gd name="T105" fmla="*/ 485 h 48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89" h="485">
                <a:moveTo>
                  <a:pt x="89" y="0"/>
                </a:moveTo>
                <a:lnTo>
                  <a:pt x="79" y="20"/>
                </a:lnTo>
                <a:lnTo>
                  <a:pt x="79" y="30"/>
                </a:lnTo>
                <a:lnTo>
                  <a:pt x="79" y="50"/>
                </a:lnTo>
                <a:lnTo>
                  <a:pt x="79" y="60"/>
                </a:lnTo>
                <a:lnTo>
                  <a:pt x="79" y="69"/>
                </a:lnTo>
                <a:lnTo>
                  <a:pt x="79" y="79"/>
                </a:lnTo>
                <a:lnTo>
                  <a:pt x="79" y="89"/>
                </a:lnTo>
                <a:lnTo>
                  <a:pt x="79" y="99"/>
                </a:lnTo>
                <a:lnTo>
                  <a:pt x="79" y="109"/>
                </a:lnTo>
                <a:lnTo>
                  <a:pt x="79" y="119"/>
                </a:lnTo>
                <a:lnTo>
                  <a:pt x="79" y="129"/>
                </a:lnTo>
                <a:lnTo>
                  <a:pt x="79" y="139"/>
                </a:lnTo>
                <a:lnTo>
                  <a:pt x="79" y="149"/>
                </a:lnTo>
                <a:lnTo>
                  <a:pt x="79" y="159"/>
                </a:lnTo>
                <a:lnTo>
                  <a:pt x="79" y="168"/>
                </a:lnTo>
                <a:lnTo>
                  <a:pt x="89" y="178"/>
                </a:lnTo>
                <a:lnTo>
                  <a:pt x="89" y="188"/>
                </a:lnTo>
                <a:lnTo>
                  <a:pt x="89" y="198"/>
                </a:lnTo>
                <a:lnTo>
                  <a:pt x="89" y="208"/>
                </a:lnTo>
                <a:lnTo>
                  <a:pt x="79" y="218"/>
                </a:lnTo>
                <a:lnTo>
                  <a:pt x="79" y="228"/>
                </a:lnTo>
                <a:lnTo>
                  <a:pt x="79" y="238"/>
                </a:lnTo>
                <a:lnTo>
                  <a:pt x="79" y="248"/>
                </a:lnTo>
                <a:lnTo>
                  <a:pt x="79" y="257"/>
                </a:lnTo>
                <a:lnTo>
                  <a:pt x="79" y="267"/>
                </a:lnTo>
                <a:lnTo>
                  <a:pt x="69" y="277"/>
                </a:lnTo>
                <a:lnTo>
                  <a:pt x="69" y="287"/>
                </a:lnTo>
                <a:lnTo>
                  <a:pt x="69" y="297"/>
                </a:lnTo>
                <a:lnTo>
                  <a:pt x="69" y="307"/>
                </a:lnTo>
                <a:lnTo>
                  <a:pt x="69" y="317"/>
                </a:lnTo>
                <a:lnTo>
                  <a:pt x="69" y="327"/>
                </a:lnTo>
                <a:lnTo>
                  <a:pt x="69" y="337"/>
                </a:lnTo>
                <a:lnTo>
                  <a:pt x="79" y="356"/>
                </a:lnTo>
                <a:lnTo>
                  <a:pt x="79" y="366"/>
                </a:lnTo>
                <a:lnTo>
                  <a:pt x="79" y="376"/>
                </a:lnTo>
                <a:lnTo>
                  <a:pt x="79" y="386"/>
                </a:lnTo>
                <a:lnTo>
                  <a:pt x="79" y="396"/>
                </a:lnTo>
                <a:lnTo>
                  <a:pt x="89" y="396"/>
                </a:lnTo>
                <a:lnTo>
                  <a:pt x="89" y="406"/>
                </a:lnTo>
                <a:lnTo>
                  <a:pt x="89" y="416"/>
                </a:lnTo>
                <a:lnTo>
                  <a:pt x="89" y="426"/>
                </a:lnTo>
                <a:lnTo>
                  <a:pt x="89" y="436"/>
                </a:lnTo>
                <a:lnTo>
                  <a:pt x="89" y="445"/>
                </a:lnTo>
                <a:lnTo>
                  <a:pt x="79" y="455"/>
                </a:lnTo>
                <a:lnTo>
                  <a:pt x="79" y="465"/>
                </a:lnTo>
                <a:lnTo>
                  <a:pt x="69" y="475"/>
                </a:lnTo>
                <a:lnTo>
                  <a:pt x="60" y="475"/>
                </a:lnTo>
                <a:lnTo>
                  <a:pt x="50" y="475"/>
                </a:lnTo>
                <a:lnTo>
                  <a:pt x="40" y="485"/>
                </a:lnTo>
                <a:lnTo>
                  <a:pt x="30" y="485"/>
                </a:lnTo>
                <a:lnTo>
                  <a:pt x="20" y="485"/>
                </a:lnTo>
                <a:lnTo>
                  <a:pt x="0" y="485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46" name="Line 244"/>
          <p:cNvSpPr>
            <a:spLocks noChangeShapeType="1"/>
          </p:cNvSpPr>
          <p:nvPr/>
        </p:nvSpPr>
        <p:spPr bwMode="auto">
          <a:xfrm>
            <a:off x="2357438" y="1689085"/>
            <a:ext cx="1711325" cy="3175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47" name="Line 245"/>
          <p:cNvSpPr>
            <a:spLocks noChangeShapeType="1"/>
          </p:cNvSpPr>
          <p:nvPr/>
        </p:nvSpPr>
        <p:spPr bwMode="auto">
          <a:xfrm flipH="1">
            <a:off x="5116513" y="1689085"/>
            <a:ext cx="2714625" cy="3175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48" name="Unknown Shape"/>
          <p:cNvSpPr>
            <a:spLocks/>
          </p:cNvSpPr>
          <p:nvPr/>
        </p:nvSpPr>
        <p:spPr bwMode="auto">
          <a:xfrm>
            <a:off x="2540000" y="2520935"/>
            <a:ext cx="798513" cy="1160463"/>
          </a:xfrm>
          <a:custGeom>
            <a:avLst/>
            <a:gdLst>
              <a:gd name="T0" fmla="*/ 42 w 347"/>
              <a:gd name="T1" fmla="*/ 806 h 663"/>
              <a:gd name="T2" fmla="*/ 84 w 347"/>
              <a:gd name="T3" fmla="*/ 806 h 663"/>
              <a:gd name="T4" fmla="*/ 126 w 347"/>
              <a:gd name="T5" fmla="*/ 794 h 663"/>
              <a:gd name="T6" fmla="*/ 146 w 347"/>
              <a:gd name="T7" fmla="*/ 783 h 663"/>
              <a:gd name="T8" fmla="*/ 146 w 347"/>
              <a:gd name="T9" fmla="*/ 771 h 663"/>
              <a:gd name="T10" fmla="*/ 168 w 347"/>
              <a:gd name="T11" fmla="*/ 771 h 663"/>
              <a:gd name="T12" fmla="*/ 168 w 347"/>
              <a:gd name="T13" fmla="*/ 746 h 663"/>
              <a:gd name="T14" fmla="*/ 188 w 347"/>
              <a:gd name="T15" fmla="*/ 734 h 663"/>
              <a:gd name="T16" fmla="*/ 188 w 347"/>
              <a:gd name="T17" fmla="*/ 710 h 663"/>
              <a:gd name="T18" fmla="*/ 209 w 347"/>
              <a:gd name="T19" fmla="*/ 698 h 663"/>
              <a:gd name="T20" fmla="*/ 209 w 347"/>
              <a:gd name="T21" fmla="*/ 675 h 663"/>
              <a:gd name="T22" fmla="*/ 229 w 347"/>
              <a:gd name="T23" fmla="*/ 638 h 663"/>
              <a:gd name="T24" fmla="*/ 229 w 347"/>
              <a:gd name="T25" fmla="*/ 614 h 663"/>
              <a:gd name="T26" fmla="*/ 229 w 347"/>
              <a:gd name="T27" fmla="*/ 590 h 663"/>
              <a:gd name="T28" fmla="*/ 229 w 347"/>
              <a:gd name="T29" fmla="*/ 566 h 663"/>
              <a:gd name="T30" fmla="*/ 229 w 347"/>
              <a:gd name="T31" fmla="*/ 530 h 663"/>
              <a:gd name="T32" fmla="*/ 229 w 347"/>
              <a:gd name="T33" fmla="*/ 494 h 663"/>
              <a:gd name="T34" fmla="*/ 229 w 347"/>
              <a:gd name="T35" fmla="*/ 458 h 663"/>
              <a:gd name="T36" fmla="*/ 229 w 347"/>
              <a:gd name="T37" fmla="*/ 410 h 663"/>
              <a:gd name="T38" fmla="*/ 209 w 347"/>
              <a:gd name="T39" fmla="*/ 361 h 663"/>
              <a:gd name="T40" fmla="*/ 188 w 347"/>
              <a:gd name="T41" fmla="*/ 313 h 663"/>
              <a:gd name="T42" fmla="*/ 188 w 347"/>
              <a:gd name="T43" fmla="*/ 265 h 663"/>
              <a:gd name="T44" fmla="*/ 168 w 347"/>
              <a:gd name="T45" fmla="*/ 228 h 663"/>
              <a:gd name="T46" fmla="*/ 146 w 347"/>
              <a:gd name="T47" fmla="*/ 193 h 663"/>
              <a:gd name="T48" fmla="*/ 146 w 347"/>
              <a:gd name="T49" fmla="*/ 157 h 663"/>
              <a:gd name="T50" fmla="*/ 168 w 347"/>
              <a:gd name="T51" fmla="*/ 120 h 663"/>
              <a:gd name="T52" fmla="*/ 188 w 347"/>
              <a:gd name="T53" fmla="*/ 97 h 663"/>
              <a:gd name="T54" fmla="*/ 209 w 347"/>
              <a:gd name="T55" fmla="*/ 61 h 663"/>
              <a:gd name="T56" fmla="*/ 249 w 347"/>
              <a:gd name="T57" fmla="*/ 36 h 663"/>
              <a:gd name="T58" fmla="*/ 313 w 347"/>
              <a:gd name="T59" fmla="*/ 12 h 663"/>
              <a:gd name="T60" fmla="*/ 416 w 347"/>
              <a:gd name="T61" fmla="*/ 0 h 663"/>
              <a:gd name="T62" fmla="*/ 603 w 347"/>
              <a:gd name="T63" fmla="*/ 24 h 66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47"/>
              <a:gd name="T97" fmla="*/ 0 h 663"/>
              <a:gd name="T98" fmla="*/ 347 w 347"/>
              <a:gd name="T99" fmla="*/ 663 h 66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47" h="663">
                <a:moveTo>
                  <a:pt x="0" y="663"/>
                </a:moveTo>
                <a:lnTo>
                  <a:pt x="20" y="663"/>
                </a:lnTo>
                <a:lnTo>
                  <a:pt x="30" y="663"/>
                </a:lnTo>
                <a:lnTo>
                  <a:pt x="40" y="663"/>
                </a:lnTo>
                <a:lnTo>
                  <a:pt x="50" y="653"/>
                </a:lnTo>
                <a:lnTo>
                  <a:pt x="60" y="653"/>
                </a:lnTo>
                <a:lnTo>
                  <a:pt x="70" y="644"/>
                </a:lnTo>
                <a:lnTo>
                  <a:pt x="70" y="634"/>
                </a:lnTo>
                <a:lnTo>
                  <a:pt x="80" y="634"/>
                </a:lnTo>
                <a:lnTo>
                  <a:pt x="80" y="624"/>
                </a:lnTo>
                <a:lnTo>
                  <a:pt x="80" y="614"/>
                </a:lnTo>
                <a:lnTo>
                  <a:pt x="90" y="614"/>
                </a:lnTo>
                <a:lnTo>
                  <a:pt x="90" y="604"/>
                </a:lnTo>
                <a:lnTo>
                  <a:pt x="90" y="594"/>
                </a:lnTo>
                <a:lnTo>
                  <a:pt x="90" y="584"/>
                </a:lnTo>
                <a:lnTo>
                  <a:pt x="99" y="574"/>
                </a:lnTo>
                <a:lnTo>
                  <a:pt x="99" y="564"/>
                </a:lnTo>
                <a:lnTo>
                  <a:pt x="99" y="555"/>
                </a:lnTo>
                <a:lnTo>
                  <a:pt x="109" y="535"/>
                </a:lnTo>
                <a:lnTo>
                  <a:pt x="109" y="525"/>
                </a:lnTo>
                <a:lnTo>
                  <a:pt x="109" y="515"/>
                </a:lnTo>
                <a:lnTo>
                  <a:pt x="109" y="505"/>
                </a:lnTo>
                <a:lnTo>
                  <a:pt x="109" y="495"/>
                </a:lnTo>
                <a:lnTo>
                  <a:pt x="109" y="485"/>
                </a:lnTo>
                <a:lnTo>
                  <a:pt x="109" y="475"/>
                </a:lnTo>
                <a:lnTo>
                  <a:pt x="109" y="465"/>
                </a:lnTo>
                <a:lnTo>
                  <a:pt x="109" y="456"/>
                </a:lnTo>
                <a:lnTo>
                  <a:pt x="109" y="436"/>
                </a:lnTo>
                <a:lnTo>
                  <a:pt x="109" y="426"/>
                </a:lnTo>
                <a:lnTo>
                  <a:pt x="109" y="406"/>
                </a:lnTo>
                <a:lnTo>
                  <a:pt x="109" y="396"/>
                </a:lnTo>
                <a:lnTo>
                  <a:pt x="109" y="376"/>
                </a:lnTo>
                <a:lnTo>
                  <a:pt x="109" y="357"/>
                </a:lnTo>
                <a:lnTo>
                  <a:pt x="109" y="337"/>
                </a:lnTo>
                <a:lnTo>
                  <a:pt x="99" y="317"/>
                </a:lnTo>
                <a:lnTo>
                  <a:pt x="99" y="297"/>
                </a:lnTo>
                <a:lnTo>
                  <a:pt x="99" y="277"/>
                </a:lnTo>
                <a:lnTo>
                  <a:pt x="90" y="258"/>
                </a:lnTo>
                <a:lnTo>
                  <a:pt x="90" y="238"/>
                </a:lnTo>
                <a:lnTo>
                  <a:pt x="90" y="218"/>
                </a:lnTo>
                <a:lnTo>
                  <a:pt x="80" y="208"/>
                </a:lnTo>
                <a:lnTo>
                  <a:pt x="80" y="188"/>
                </a:lnTo>
                <a:lnTo>
                  <a:pt x="70" y="169"/>
                </a:lnTo>
                <a:lnTo>
                  <a:pt x="70" y="159"/>
                </a:lnTo>
                <a:lnTo>
                  <a:pt x="70" y="139"/>
                </a:lnTo>
                <a:lnTo>
                  <a:pt x="70" y="129"/>
                </a:lnTo>
                <a:lnTo>
                  <a:pt x="70" y="109"/>
                </a:lnTo>
                <a:lnTo>
                  <a:pt x="80" y="99"/>
                </a:lnTo>
                <a:lnTo>
                  <a:pt x="80" y="90"/>
                </a:lnTo>
                <a:lnTo>
                  <a:pt x="90" y="80"/>
                </a:lnTo>
                <a:lnTo>
                  <a:pt x="90" y="60"/>
                </a:lnTo>
                <a:lnTo>
                  <a:pt x="99" y="50"/>
                </a:lnTo>
                <a:lnTo>
                  <a:pt x="109" y="40"/>
                </a:lnTo>
                <a:lnTo>
                  <a:pt x="119" y="30"/>
                </a:lnTo>
                <a:lnTo>
                  <a:pt x="129" y="20"/>
                </a:lnTo>
                <a:lnTo>
                  <a:pt x="149" y="10"/>
                </a:lnTo>
                <a:lnTo>
                  <a:pt x="169" y="0"/>
                </a:lnTo>
                <a:lnTo>
                  <a:pt x="198" y="0"/>
                </a:lnTo>
                <a:lnTo>
                  <a:pt x="238" y="10"/>
                </a:lnTo>
                <a:lnTo>
                  <a:pt x="287" y="20"/>
                </a:lnTo>
                <a:lnTo>
                  <a:pt x="347" y="40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49" name="Unknown Shape"/>
          <p:cNvSpPr>
            <a:spLocks/>
          </p:cNvSpPr>
          <p:nvPr/>
        </p:nvSpPr>
        <p:spPr bwMode="auto">
          <a:xfrm>
            <a:off x="2562225" y="2625710"/>
            <a:ext cx="754063" cy="1160463"/>
          </a:xfrm>
          <a:custGeom>
            <a:avLst/>
            <a:gdLst>
              <a:gd name="T0" fmla="*/ 42 w 327"/>
              <a:gd name="T1" fmla="*/ 806 h 663"/>
              <a:gd name="T2" fmla="*/ 106 w 327"/>
              <a:gd name="T3" fmla="*/ 794 h 663"/>
              <a:gd name="T4" fmla="*/ 169 w 327"/>
              <a:gd name="T5" fmla="*/ 782 h 663"/>
              <a:gd name="T6" fmla="*/ 209 w 327"/>
              <a:gd name="T7" fmla="*/ 757 h 663"/>
              <a:gd name="T8" fmla="*/ 230 w 327"/>
              <a:gd name="T9" fmla="*/ 745 h 663"/>
              <a:gd name="T10" fmla="*/ 251 w 327"/>
              <a:gd name="T11" fmla="*/ 721 h 663"/>
              <a:gd name="T12" fmla="*/ 272 w 327"/>
              <a:gd name="T13" fmla="*/ 710 h 663"/>
              <a:gd name="T14" fmla="*/ 272 w 327"/>
              <a:gd name="T15" fmla="*/ 686 h 663"/>
              <a:gd name="T16" fmla="*/ 293 w 327"/>
              <a:gd name="T17" fmla="*/ 662 h 663"/>
              <a:gd name="T18" fmla="*/ 293 w 327"/>
              <a:gd name="T19" fmla="*/ 637 h 663"/>
              <a:gd name="T20" fmla="*/ 314 w 327"/>
              <a:gd name="T21" fmla="*/ 613 h 663"/>
              <a:gd name="T22" fmla="*/ 314 w 327"/>
              <a:gd name="T23" fmla="*/ 578 h 663"/>
              <a:gd name="T24" fmla="*/ 336 w 327"/>
              <a:gd name="T25" fmla="*/ 553 h 663"/>
              <a:gd name="T26" fmla="*/ 336 w 327"/>
              <a:gd name="T27" fmla="*/ 529 h 663"/>
              <a:gd name="T28" fmla="*/ 336 w 327"/>
              <a:gd name="T29" fmla="*/ 493 h 663"/>
              <a:gd name="T30" fmla="*/ 336 w 327"/>
              <a:gd name="T31" fmla="*/ 458 h 663"/>
              <a:gd name="T32" fmla="*/ 336 w 327"/>
              <a:gd name="T33" fmla="*/ 420 h 663"/>
              <a:gd name="T34" fmla="*/ 336 w 327"/>
              <a:gd name="T35" fmla="*/ 384 h 663"/>
              <a:gd name="T36" fmla="*/ 314 w 327"/>
              <a:gd name="T37" fmla="*/ 336 h 663"/>
              <a:gd name="T38" fmla="*/ 314 w 327"/>
              <a:gd name="T39" fmla="*/ 276 h 663"/>
              <a:gd name="T40" fmla="*/ 293 w 327"/>
              <a:gd name="T41" fmla="*/ 228 h 663"/>
              <a:gd name="T42" fmla="*/ 272 w 327"/>
              <a:gd name="T43" fmla="*/ 180 h 663"/>
              <a:gd name="T44" fmla="*/ 251 w 327"/>
              <a:gd name="T45" fmla="*/ 144 h 663"/>
              <a:gd name="T46" fmla="*/ 251 w 327"/>
              <a:gd name="T47" fmla="*/ 108 h 663"/>
              <a:gd name="T48" fmla="*/ 251 w 327"/>
              <a:gd name="T49" fmla="*/ 84 h 663"/>
              <a:gd name="T50" fmla="*/ 251 w 327"/>
              <a:gd name="T51" fmla="*/ 72 h 663"/>
              <a:gd name="T52" fmla="*/ 272 w 327"/>
              <a:gd name="T53" fmla="*/ 47 h 663"/>
              <a:gd name="T54" fmla="*/ 293 w 327"/>
              <a:gd name="T55" fmla="*/ 36 h 663"/>
              <a:gd name="T56" fmla="*/ 314 w 327"/>
              <a:gd name="T57" fmla="*/ 12 h 663"/>
              <a:gd name="T58" fmla="*/ 356 w 327"/>
              <a:gd name="T59" fmla="*/ 0 h 663"/>
              <a:gd name="T60" fmla="*/ 460 w 327"/>
              <a:gd name="T61" fmla="*/ 0 h 663"/>
              <a:gd name="T62" fmla="*/ 690 w 327"/>
              <a:gd name="T63" fmla="*/ 36 h 66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27"/>
              <a:gd name="T97" fmla="*/ 0 h 663"/>
              <a:gd name="T98" fmla="*/ 327 w 327"/>
              <a:gd name="T99" fmla="*/ 663 h 66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27" h="663">
                <a:moveTo>
                  <a:pt x="0" y="663"/>
                </a:moveTo>
                <a:lnTo>
                  <a:pt x="20" y="663"/>
                </a:lnTo>
                <a:lnTo>
                  <a:pt x="40" y="663"/>
                </a:lnTo>
                <a:lnTo>
                  <a:pt x="50" y="653"/>
                </a:lnTo>
                <a:lnTo>
                  <a:pt x="70" y="653"/>
                </a:lnTo>
                <a:lnTo>
                  <a:pt x="80" y="643"/>
                </a:lnTo>
                <a:lnTo>
                  <a:pt x="89" y="633"/>
                </a:lnTo>
                <a:lnTo>
                  <a:pt x="99" y="623"/>
                </a:lnTo>
                <a:lnTo>
                  <a:pt x="109" y="613"/>
                </a:lnTo>
                <a:lnTo>
                  <a:pt x="119" y="603"/>
                </a:lnTo>
                <a:lnTo>
                  <a:pt x="119" y="593"/>
                </a:lnTo>
                <a:lnTo>
                  <a:pt x="119" y="584"/>
                </a:lnTo>
                <a:lnTo>
                  <a:pt x="129" y="584"/>
                </a:lnTo>
                <a:lnTo>
                  <a:pt x="129" y="574"/>
                </a:lnTo>
                <a:lnTo>
                  <a:pt x="129" y="564"/>
                </a:lnTo>
                <a:lnTo>
                  <a:pt x="139" y="554"/>
                </a:lnTo>
                <a:lnTo>
                  <a:pt x="139" y="544"/>
                </a:lnTo>
                <a:lnTo>
                  <a:pt x="139" y="534"/>
                </a:lnTo>
                <a:lnTo>
                  <a:pt x="139" y="524"/>
                </a:lnTo>
                <a:lnTo>
                  <a:pt x="149" y="514"/>
                </a:lnTo>
                <a:lnTo>
                  <a:pt x="149" y="504"/>
                </a:lnTo>
                <a:lnTo>
                  <a:pt x="149" y="495"/>
                </a:lnTo>
                <a:lnTo>
                  <a:pt x="149" y="475"/>
                </a:lnTo>
                <a:lnTo>
                  <a:pt x="159" y="465"/>
                </a:lnTo>
                <a:lnTo>
                  <a:pt x="159" y="455"/>
                </a:lnTo>
                <a:lnTo>
                  <a:pt x="159" y="445"/>
                </a:lnTo>
                <a:lnTo>
                  <a:pt x="159" y="435"/>
                </a:lnTo>
                <a:lnTo>
                  <a:pt x="159" y="415"/>
                </a:lnTo>
                <a:lnTo>
                  <a:pt x="159" y="405"/>
                </a:lnTo>
                <a:lnTo>
                  <a:pt x="159" y="396"/>
                </a:lnTo>
                <a:lnTo>
                  <a:pt x="159" y="376"/>
                </a:lnTo>
                <a:lnTo>
                  <a:pt x="159" y="366"/>
                </a:lnTo>
                <a:lnTo>
                  <a:pt x="159" y="346"/>
                </a:lnTo>
                <a:lnTo>
                  <a:pt x="159" y="326"/>
                </a:lnTo>
                <a:lnTo>
                  <a:pt x="159" y="316"/>
                </a:lnTo>
                <a:lnTo>
                  <a:pt x="159" y="297"/>
                </a:lnTo>
                <a:lnTo>
                  <a:pt x="149" y="277"/>
                </a:lnTo>
                <a:lnTo>
                  <a:pt x="149" y="247"/>
                </a:lnTo>
                <a:lnTo>
                  <a:pt x="149" y="227"/>
                </a:lnTo>
                <a:lnTo>
                  <a:pt x="139" y="208"/>
                </a:lnTo>
                <a:lnTo>
                  <a:pt x="139" y="188"/>
                </a:lnTo>
                <a:lnTo>
                  <a:pt x="139" y="168"/>
                </a:lnTo>
                <a:lnTo>
                  <a:pt x="129" y="148"/>
                </a:lnTo>
                <a:lnTo>
                  <a:pt x="129" y="128"/>
                </a:lnTo>
                <a:lnTo>
                  <a:pt x="119" y="119"/>
                </a:lnTo>
                <a:lnTo>
                  <a:pt x="119" y="99"/>
                </a:lnTo>
                <a:lnTo>
                  <a:pt x="119" y="89"/>
                </a:lnTo>
                <a:lnTo>
                  <a:pt x="119" y="79"/>
                </a:lnTo>
                <a:lnTo>
                  <a:pt x="119" y="69"/>
                </a:lnTo>
                <a:lnTo>
                  <a:pt x="119" y="59"/>
                </a:lnTo>
                <a:lnTo>
                  <a:pt x="119" y="49"/>
                </a:lnTo>
                <a:lnTo>
                  <a:pt x="129" y="39"/>
                </a:lnTo>
                <a:lnTo>
                  <a:pt x="129" y="30"/>
                </a:lnTo>
                <a:lnTo>
                  <a:pt x="139" y="30"/>
                </a:lnTo>
                <a:lnTo>
                  <a:pt x="139" y="20"/>
                </a:lnTo>
                <a:lnTo>
                  <a:pt x="149" y="10"/>
                </a:lnTo>
                <a:lnTo>
                  <a:pt x="159" y="0"/>
                </a:lnTo>
                <a:lnTo>
                  <a:pt x="169" y="0"/>
                </a:lnTo>
                <a:lnTo>
                  <a:pt x="188" y="0"/>
                </a:lnTo>
                <a:lnTo>
                  <a:pt x="218" y="0"/>
                </a:lnTo>
                <a:lnTo>
                  <a:pt x="268" y="10"/>
                </a:lnTo>
                <a:lnTo>
                  <a:pt x="327" y="30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50" name="Line 248"/>
          <p:cNvSpPr>
            <a:spLocks noChangeShapeType="1"/>
          </p:cNvSpPr>
          <p:nvPr/>
        </p:nvSpPr>
        <p:spPr bwMode="auto">
          <a:xfrm flipH="1">
            <a:off x="3338513" y="2676510"/>
            <a:ext cx="182563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51" name="Line 249"/>
          <p:cNvSpPr>
            <a:spLocks noChangeShapeType="1"/>
          </p:cNvSpPr>
          <p:nvPr/>
        </p:nvSpPr>
        <p:spPr bwMode="auto">
          <a:xfrm>
            <a:off x="2335213" y="3681398"/>
            <a:ext cx="204788" cy="17463"/>
          </a:xfrm>
          <a:prstGeom prst="line">
            <a:avLst/>
          </a:prstGeom>
          <a:noFill/>
          <a:ln w="1587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52" name="Line 250"/>
          <p:cNvSpPr>
            <a:spLocks noChangeShapeType="1"/>
          </p:cNvSpPr>
          <p:nvPr/>
        </p:nvSpPr>
        <p:spPr bwMode="auto">
          <a:xfrm>
            <a:off x="2381250" y="3786173"/>
            <a:ext cx="158750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53" name="Line 251"/>
          <p:cNvSpPr>
            <a:spLocks noChangeShapeType="1"/>
          </p:cNvSpPr>
          <p:nvPr/>
        </p:nvSpPr>
        <p:spPr bwMode="auto">
          <a:xfrm>
            <a:off x="2357438" y="3681398"/>
            <a:ext cx="3175" cy="69850"/>
          </a:xfrm>
          <a:prstGeom prst="line">
            <a:avLst/>
          </a:prstGeom>
          <a:noFill/>
          <a:ln w="1587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54" name="Line 252"/>
          <p:cNvSpPr>
            <a:spLocks noChangeShapeType="1"/>
          </p:cNvSpPr>
          <p:nvPr/>
        </p:nvSpPr>
        <p:spPr bwMode="auto">
          <a:xfrm>
            <a:off x="2449513" y="3681398"/>
            <a:ext cx="3175" cy="1047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55" name="Line 253"/>
          <p:cNvSpPr>
            <a:spLocks noChangeShapeType="1"/>
          </p:cNvSpPr>
          <p:nvPr/>
        </p:nvSpPr>
        <p:spPr bwMode="auto">
          <a:xfrm>
            <a:off x="2519363" y="3681398"/>
            <a:ext cx="20638" cy="1047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56" name="Line 254"/>
          <p:cNvSpPr>
            <a:spLocks noChangeShapeType="1"/>
          </p:cNvSpPr>
          <p:nvPr/>
        </p:nvSpPr>
        <p:spPr bwMode="auto">
          <a:xfrm>
            <a:off x="2586038" y="3681398"/>
            <a:ext cx="22225" cy="1047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57" name="Line 255"/>
          <p:cNvSpPr>
            <a:spLocks noChangeShapeType="1"/>
          </p:cNvSpPr>
          <p:nvPr/>
        </p:nvSpPr>
        <p:spPr bwMode="auto">
          <a:xfrm>
            <a:off x="2654300" y="3681398"/>
            <a:ext cx="46038" cy="87313"/>
          </a:xfrm>
          <a:prstGeom prst="line">
            <a:avLst/>
          </a:prstGeom>
          <a:noFill/>
          <a:ln w="1587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58" name="Line 256"/>
          <p:cNvSpPr>
            <a:spLocks noChangeShapeType="1"/>
          </p:cNvSpPr>
          <p:nvPr/>
        </p:nvSpPr>
        <p:spPr bwMode="auto">
          <a:xfrm>
            <a:off x="2700338" y="3646473"/>
            <a:ext cx="90488" cy="52388"/>
          </a:xfrm>
          <a:prstGeom prst="line">
            <a:avLst/>
          </a:prstGeom>
          <a:noFill/>
          <a:ln w="1587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59" name="Line 257"/>
          <p:cNvSpPr>
            <a:spLocks noChangeShapeType="1"/>
          </p:cNvSpPr>
          <p:nvPr/>
        </p:nvSpPr>
        <p:spPr bwMode="auto">
          <a:xfrm>
            <a:off x="2746375" y="3576623"/>
            <a:ext cx="112713" cy="69850"/>
          </a:xfrm>
          <a:prstGeom prst="line">
            <a:avLst/>
          </a:prstGeom>
          <a:noFill/>
          <a:ln w="15875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60" name="Line 258"/>
          <p:cNvSpPr>
            <a:spLocks noChangeShapeType="1"/>
          </p:cNvSpPr>
          <p:nvPr/>
        </p:nvSpPr>
        <p:spPr bwMode="auto">
          <a:xfrm>
            <a:off x="2767013" y="3506773"/>
            <a:ext cx="115888" cy="349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61" name="Line 259"/>
          <p:cNvSpPr>
            <a:spLocks noChangeShapeType="1"/>
          </p:cNvSpPr>
          <p:nvPr/>
        </p:nvSpPr>
        <p:spPr bwMode="auto">
          <a:xfrm>
            <a:off x="2790825" y="3455973"/>
            <a:ext cx="114300" cy="190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62" name="Line 260"/>
          <p:cNvSpPr>
            <a:spLocks noChangeShapeType="1"/>
          </p:cNvSpPr>
          <p:nvPr/>
        </p:nvSpPr>
        <p:spPr bwMode="auto">
          <a:xfrm>
            <a:off x="2790825" y="3405173"/>
            <a:ext cx="138113" cy="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63" name="Line 261"/>
          <p:cNvSpPr>
            <a:spLocks noChangeShapeType="1"/>
          </p:cNvSpPr>
          <p:nvPr/>
        </p:nvSpPr>
        <p:spPr bwMode="auto">
          <a:xfrm flipV="1">
            <a:off x="2790825" y="3335323"/>
            <a:ext cx="138113" cy="158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64" name="Line 262"/>
          <p:cNvSpPr>
            <a:spLocks noChangeShapeType="1"/>
          </p:cNvSpPr>
          <p:nvPr/>
        </p:nvSpPr>
        <p:spPr bwMode="auto">
          <a:xfrm>
            <a:off x="2790825" y="3282935"/>
            <a:ext cx="138113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65" name="Line 263"/>
          <p:cNvSpPr>
            <a:spLocks noChangeShapeType="1"/>
          </p:cNvSpPr>
          <p:nvPr/>
        </p:nvSpPr>
        <p:spPr bwMode="auto">
          <a:xfrm flipV="1">
            <a:off x="2790825" y="3213085"/>
            <a:ext cx="138113" cy="174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66" name="Line 264"/>
          <p:cNvSpPr>
            <a:spLocks noChangeShapeType="1"/>
          </p:cNvSpPr>
          <p:nvPr/>
        </p:nvSpPr>
        <p:spPr bwMode="auto">
          <a:xfrm>
            <a:off x="2790825" y="3162285"/>
            <a:ext cx="138113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67" name="Line 265"/>
          <p:cNvSpPr>
            <a:spLocks noChangeShapeType="1"/>
          </p:cNvSpPr>
          <p:nvPr/>
        </p:nvSpPr>
        <p:spPr bwMode="auto">
          <a:xfrm>
            <a:off x="2790825" y="3109898"/>
            <a:ext cx="114300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68" name="Line 266"/>
          <p:cNvSpPr>
            <a:spLocks noChangeShapeType="1"/>
          </p:cNvSpPr>
          <p:nvPr/>
        </p:nvSpPr>
        <p:spPr bwMode="auto">
          <a:xfrm flipV="1">
            <a:off x="2767013" y="3057510"/>
            <a:ext cx="138113" cy="174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69" name="Line 267"/>
          <p:cNvSpPr>
            <a:spLocks noChangeShapeType="1"/>
          </p:cNvSpPr>
          <p:nvPr/>
        </p:nvSpPr>
        <p:spPr bwMode="auto">
          <a:xfrm flipV="1">
            <a:off x="2767013" y="3005123"/>
            <a:ext cx="115888" cy="174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70" name="Line 268"/>
          <p:cNvSpPr>
            <a:spLocks noChangeShapeType="1"/>
          </p:cNvSpPr>
          <p:nvPr/>
        </p:nvSpPr>
        <p:spPr bwMode="auto">
          <a:xfrm flipV="1">
            <a:off x="2746375" y="2936860"/>
            <a:ext cx="136525" cy="349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71" name="Line 269"/>
          <p:cNvSpPr>
            <a:spLocks noChangeShapeType="1"/>
          </p:cNvSpPr>
          <p:nvPr/>
        </p:nvSpPr>
        <p:spPr bwMode="auto">
          <a:xfrm flipV="1">
            <a:off x="2746375" y="2882885"/>
            <a:ext cx="112713" cy="349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72" name="Line 270"/>
          <p:cNvSpPr>
            <a:spLocks noChangeShapeType="1"/>
          </p:cNvSpPr>
          <p:nvPr/>
        </p:nvSpPr>
        <p:spPr bwMode="auto">
          <a:xfrm flipV="1">
            <a:off x="2724150" y="2832085"/>
            <a:ext cx="112713" cy="158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73" name="Line 271"/>
          <p:cNvSpPr>
            <a:spLocks noChangeShapeType="1"/>
          </p:cNvSpPr>
          <p:nvPr/>
        </p:nvSpPr>
        <p:spPr bwMode="auto">
          <a:xfrm>
            <a:off x="2700338" y="2797160"/>
            <a:ext cx="136525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74" name="Line 272"/>
          <p:cNvSpPr>
            <a:spLocks noChangeShapeType="1"/>
          </p:cNvSpPr>
          <p:nvPr/>
        </p:nvSpPr>
        <p:spPr bwMode="auto">
          <a:xfrm>
            <a:off x="2700338" y="2727310"/>
            <a:ext cx="136525" cy="190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75" name="Line 273"/>
          <p:cNvSpPr>
            <a:spLocks noChangeShapeType="1"/>
          </p:cNvSpPr>
          <p:nvPr/>
        </p:nvSpPr>
        <p:spPr bwMode="auto">
          <a:xfrm>
            <a:off x="2724150" y="2660635"/>
            <a:ext cx="134938" cy="317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76" name="Line 274"/>
          <p:cNvSpPr>
            <a:spLocks noChangeShapeType="1"/>
          </p:cNvSpPr>
          <p:nvPr/>
        </p:nvSpPr>
        <p:spPr bwMode="auto">
          <a:xfrm>
            <a:off x="2767013" y="2606660"/>
            <a:ext cx="115888" cy="539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77" name="Line 275"/>
          <p:cNvSpPr>
            <a:spLocks noChangeShapeType="1"/>
          </p:cNvSpPr>
          <p:nvPr/>
        </p:nvSpPr>
        <p:spPr bwMode="auto">
          <a:xfrm>
            <a:off x="2836863" y="2555860"/>
            <a:ext cx="92075" cy="857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78" name="Line 276"/>
          <p:cNvSpPr>
            <a:spLocks noChangeShapeType="1"/>
          </p:cNvSpPr>
          <p:nvPr/>
        </p:nvSpPr>
        <p:spPr bwMode="auto">
          <a:xfrm>
            <a:off x="2905125" y="2536810"/>
            <a:ext cx="46038" cy="889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79" name="Line 277"/>
          <p:cNvSpPr>
            <a:spLocks noChangeShapeType="1"/>
          </p:cNvSpPr>
          <p:nvPr/>
        </p:nvSpPr>
        <p:spPr bwMode="auto">
          <a:xfrm>
            <a:off x="2995613" y="2520935"/>
            <a:ext cx="1588" cy="1047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80" name="Line 278"/>
          <p:cNvSpPr>
            <a:spLocks noChangeShapeType="1"/>
          </p:cNvSpPr>
          <p:nvPr/>
        </p:nvSpPr>
        <p:spPr bwMode="auto">
          <a:xfrm flipH="1">
            <a:off x="3065463" y="2536810"/>
            <a:ext cx="46038" cy="889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81" name="Line 279"/>
          <p:cNvSpPr>
            <a:spLocks noChangeShapeType="1"/>
          </p:cNvSpPr>
          <p:nvPr/>
        </p:nvSpPr>
        <p:spPr bwMode="auto">
          <a:xfrm flipH="1">
            <a:off x="3157538" y="2536810"/>
            <a:ext cx="22225" cy="1047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82" name="Line 280"/>
          <p:cNvSpPr>
            <a:spLocks noChangeShapeType="1"/>
          </p:cNvSpPr>
          <p:nvPr/>
        </p:nvSpPr>
        <p:spPr bwMode="auto">
          <a:xfrm flipH="1">
            <a:off x="3224213" y="2555860"/>
            <a:ext cx="22225" cy="1047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83" name="Line 281"/>
          <p:cNvSpPr>
            <a:spLocks noChangeShapeType="1"/>
          </p:cNvSpPr>
          <p:nvPr/>
        </p:nvSpPr>
        <p:spPr bwMode="auto">
          <a:xfrm flipH="1">
            <a:off x="3338513" y="2590785"/>
            <a:ext cx="23813" cy="857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84" name="Line 282"/>
          <p:cNvSpPr>
            <a:spLocks noChangeShapeType="1"/>
          </p:cNvSpPr>
          <p:nvPr/>
        </p:nvSpPr>
        <p:spPr bwMode="auto">
          <a:xfrm>
            <a:off x="3451225" y="2590785"/>
            <a:ext cx="3175" cy="857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85" name="Line 283"/>
          <p:cNvSpPr>
            <a:spLocks noChangeShapeType="1"/>
          </p:cNvSpPr>
          <p:nvPr/>
        </p:nvSpPr>
        <p:spPr bwMode="auto">
          <a:xfrm>
            <a:off x="3316288" y="2676510"/>
            <a:ext cx="222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86" name="Line 284"/>
          <p:cNvSpPr>
            <a:spLocks noChangeShapeType="1"/>
          </p:cNvSpPr>
          <p:nvPr/>
        </p:nvSpPr>
        <p:spPr bwMode="auto">
          <a:xfrm flipH="1">
            <a:off x="2540000" y="3786173"/>
            <a:ext cx="68263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87" name="Line 285"/>
          <p:cNvSpPr>
            <a:spLocks noChangeShapeType="1"/>
          </p:cNvSpPr>
          <p:nvPr/>
        </p:nvSpPr>
        <p:spPr bwMode="auto">
          <a:xfrm>
            <a:off x="4092575" y="2746360"/>
            <a:ext cx="20638" cy="1016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88" name="Line 286"/>
          <p:cNvSpPr>
            <a:spLocks noChangeShapeType="1"/>
          </p:cNvSpPr>
          <p:nvPr/>
        </p:nvSpPr>
        <p:spPr bwMode="auto">
          <a:xfrm>
            <a:off x="4113213" y="2746360"/>
            <a:ext cx="68263" cy="698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89" name="Line 287"/>
          <p:cNvSpPr>
            <a:spLocks noChangeShapeType="1"/>
          </p:cNvSpPr>
          <p:nvPr/>
        </p:nvSpPr>
        <p:spPr bwMode="auto">
          <a:xfrm>
            <a:off x="4135438" y="2711435"/>
            <a:ext cx="115888" cy="508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90" name="Line 288"/>
          <p:cNvSpPr>
            <a:spLocks noChangeShapeType="1"/>
          </p:cNvSpPr>
          <p:nvPr/>
        </p:nvSpPr>
        <p:spPr bwMode="auto">
          <a:xfrm>
            <a:off x="4159250" y="2676510"/>
            <a:ext cx="114300" cy="158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91" name="Line 289"/>
          <p:cNvSpPr>
            <a:spLocks noChangeShapeType="1"/>
          </p:cNvSpPr>
          <p:nvPr/>
        </p:nvSpPr>
        <p:spPr bwMode="auto">
          <a:xfrm>
            <a:off x="4159250" y="2641585"/>
            <a:ext cx="138113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92" name="Line 290"/>
          <p:cNvSpPr>
            <a:spLocks noChangeShapeType="1"/>
          </p:cNvSpPr>
          <p:nvPr/>
        </p:nvSpPr>
        <p:spPr bwMode="auto">
          <a:xfrm>
            <a:off x="4135438" y="2571735"/>
            <a:ext cx="138113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93" name="Line 291"/>
          <p:cNvSpPr>
            <a:spLocks noChangeShapeType="1"/>
          </p:cNvSpPr>
          <p:nvPr/>
        </p:nvSpPr>
        <p:spPr bwMode="auto">
          <a:xfrm>
            <a:off x="4135438" y="2520935"/>
            <a:ext cx="115888" cy="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94" name="Line 292"/>
          <p:cNvSpPr>
            <a:spLocks noChangeShapeType="1"/>
          </p:cNvSpPr>
          <p:nvPr/>
        </p:nvSpPr>
        <p:spPr bwMode="auto">
          <a:xfrm>
            <a:off x="4113213" y="2468548"/>
            <a:ext cx="138113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95" name="Line 293"/>
          <p:cNvSpPr>
            <a:spLocks noChangeShapeType="1"/>
          </p:cNvSpPr>
          <p:nvPr/>
        </p:nvSpPr>
        <p:spPr bwMode="auto">
          <a:xfrm>
            <a:off x="4113213" y="2416160"/>
            <a:ext cx="138113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96" name="Line 294"/>
          <p:cNvSpPr>
            <a:spLocks noChangeShapeType="1"/>
          </p:cNvSpPr>
          <p:nvPr/>
        </p:nvSpPr>
        <p:spPr bwMode="auto">
          <a:xfrm>
            <a:off x="4135438" y="2381235"/>
            <a:ext cx="115888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97" name="Line 295"/>
          <p:cNvSpPr>
            <a:spLocks noChangeShapeType="1"/>
          </p:cNvSpPr>
          <p:nvPr/>
        </p:nvSpPr>
        <p:spPr bwMode="auto">
          <a:xfrm>
            <a:off x="4135438" y="2312973"/>
            <a:ext cx="138113" cy="174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98" name="Line 296"/>
          <p:cNvSpPr>
            <a:spLocks noChangeShapeType="1"/>
          </p:cNvSpPr>
          <p:nvPr/>
        </p:nvSpPr>
        <p:spPr bwMode="auto">
          <a:xfrm>
            <a:off x="4159250" y="2260585"/>
            <a:ext cx="114300" cy="174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299" name="Line 297"/>
          <p:cNvSpPr>
            <a:spLocks noChangeShapeType="1"/>
          </p:cNvSpPr>
          <p:nvPr/>
        </p:nvSpPr>
        <p:spPr bwMode="auto">
          <a:xfrm flipV="1">
            <a:off x="4159250" y="2225660"/>
            <a:ext cx="114300" cy="174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00" name="Line 298"/>
          <p:cNvSpPr>
            <a:spLocks noChangeShapeType="1"/>
          </p:cNvSpPr>
          <p:nvPr/>
        </p:nvSpPr>
        <p:spPr bwMode="auto">
          <a:xfrm flipV="1">
            <a:off x="4135438" y="2192323"/>
            <a:ext cx="138113" cy="158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01" name="Line 299"/>
          <p:cNvSpPr>
            <a:spLocks noChangeShapeType="1"/>
          </p:cNvSpPr>
          <p:nvPr/>
        </p:nvSpPr>
        <p:spPr bwMode="auto">
          <a:xfrm flipV="1">
            <a:off x="4135438" y="2157398"/>
            <a:ext cx="138113" cy="158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02" name="Line 300"/>
          <p:cNvSpPr>
            <a:spLocks noChangeShapeType="1"/>
          </p:cNvSpPr>
          <p:nvPr/>
        </p:nvSpPr>
        <p:spPr bwMode="auto">
          <a:xfrm>
            <a:off x="4135438" y="2138348"/>
            <a:ext cx="138113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03" name="Line 301"/>
          <p:cNvSpPr>
            <a:spLocks noChangeShapeType="1"/>
          </p:cNvSpPr>
          <p:nvPr/>
        </p:nvSpPr>
        <p:spPr bwMode="auto">
          <a:xfrm>
            <a:off x="4135438" y="2103423"/>
            <a:ext cx="115888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04" name="Line 302"/>
          <p:cNvSpPr>
            <a:spLocks noChangeShapeType="1"/>
          </p:cNvSpPr>
          <p:nvPr/>
        </p:nvSpPr>
        <p:spPr bwMode="auto">
          <a:xfrm>
            <a:off x="4135438" y="2068498"/>
            <a:ext cx="115888" cy="190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05" name="Line 303"/>
          <p:cNvSpPr>
            <a:spLocks noChangeShapeType="1"/>
          </p:cNvSpPr>
          <p:nvPr/>
        </p:nvSpPr>
        <p:spPr bwMode="auto">
          <a:xfrm>
            <a:off x="4135438" y="2033573"/>
            <a:ext cx="115888" cy="190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06" name="Line 304"/>
          <p:cNvSpPr>
            <a:spLocks noChangeShapeType="1"/>
          </p:cNvSpPr>
          <p:nvPr/>
        </p:nvSpPr>
        <p:spPr bwMode="auto">
          <a:xfrm>
            <a:off x="4135438" y="2001823"/>
            <a:ext cx="138113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07" name="Line 305"/>
          <p:cNvSpPr>
            <a:spLocks noChangeShapeType="1"/>
          </p:cNvSpPr>
          <p:nvPr/>
        </p:nvSpPr>
        <p:spPr bwMode="auto">
          <a:xfrm>
            <a:off x="4135438" y="1966898"/>
            <a:ext cx="138113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08" name="Unknown Shape"/>
          <p:cNvSpPr>
            <a:spLocks/>
          </p:cNvSpPr>
          <p:nvPr/>
        </p:nvSpPr>
        <p:spPr bwMode="auto">
          <a:xfrm>
            <a:off x="4843463" y="1689085"/>
            <a:ext cx="46038" cy="103188"/>
          </a:xfrm>
          <a:custGeom>
            <a:avLst/>
            <a:gdLst>
              <a:gd name="T0" fmla="*/ 22 w 20"/>
              <a:gd name="T1" fmla="*/ 0 h 59"/>
              <a:gd name="T2" fmla="*/ 42 w 20"/>
              <a:gd name="T3" fmla="*/ 0 h 59"/>
              <a:gd name="T4" fmla="*/ 42 w 20"/>
              <a:gd name="T5" fmla="*/ 12 h 59"/>
              <a:gd name="T6" fmla="*/ 42 w 20"/>
              <a:gd name="T7" fmla="*/ 23 h 59"/>
              <a:gd name="T8" fmla="*/ 22 w 20"/>
              <a:gd name="T9" fmla="*/ 35 h 59"/>
              <a:gd name="T10" fmla="*/ 22 w 20"/>
              <a:gd name="T11" fmla="*/ 35 h 59"/>
              <a:gd name="T12" fmla="*/ 0 w 20"/>
              <a:gd name="T13" fmla="*/ 47 h 59"/>
              <a:gd name="T14" fmla="*/ 0 w 20"/>
              <a:gd name="T15" fmla="*/ 59 h 59"/>
              <a:gd name="T16" fmla="*/ 0 w 20"/>
              <a:gd name="T17" fmla="*/ 59 h 59"/>
              <a:gd name="T18" fmla="*/ 0 w 20"/>
              <a:gd name="T19" fmla="*/ 72 h 59"/>
              <a:gd name="T20" fmla="*/ 22 w 20"/>
              <a:gd name="T21" fmla="*/ 72 h 59"/>
              <a:gd name="T22" fmla="*/ 22 w 20"/>
              <a:gd name="T23" fmla="*/ 72 h 59"/>
              <a:gd name="T24" fmla="*/ 42 w 20"/>
              <a:gd name="T25" fmla="*/ 72 h 59"/>
              <a:gd name="T26" fmla="*/ 42 w 20"/>
              <a:gd name="T27" fmla="*/ 59 h 59"/>
              <a:gd name="T28" fmla="*/ 42 w 20"/>
              <a:gd name="T29" fmla="*/ 47 h 59"/>
              <a:gd name="T30" fmla="*/ 42 w 20"/>
              <a:gd name="T31" fmla="*/ 47 h 59"/>
              <a:gd name="T32" fmla="*/ 22 w 20"/>
              <a:gd name="T33" fmla="*/ 47 h 59"/>
              <a:gd name="T34" fmla="*/ 22 w 20"/>
              <a:gd name="T35" fmla="*/ 35 h 5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0"/>
              <a:gd name="T55" fmla="*/ 0 h 59"/>
              <a:gd name="T56" fmla="*/ 20 w 20"/>
              <a:gd name="T57" fmla="*/ 59 h 5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0" h="59">
                <a:moveTo>
                  <a:pt x="10" y="0"/>
                </a:moveTo>
                <a:lnTo>
                  <a:pt x="20" y="0"/>
                </a:lnTo>
                <a:lnTo>
                  <a:pt x="20" y="10"/>
                </a:lnTo>
                <a:lnTo>
                  <a:pt x="20" y="19"/>
                </a:lnTo>
                <a:lnTo>
                  <a:pt x="10" y="29"/>
                </a:lnTo>
                <a:lnTo>
                  <a:pt x="0" y="39"/>
                </a:lnTo>
                <a:lnTo>
                  <a:pt x="0" y="49"/>
                </a:lnTo>
                <a:lnTo>
                  <a:pt x="0" y="59"/>
                </a:lnTo>
                <a:lnTo>
                  <a:pt x="10" y="59"/>
                </a:lnTo>
                <a:lnTo>
                  <a:pt x="20" y="59"/>
                </a:lnTo>
                <a:lnTo>
                  <a:pt x="20" y="49"/>
                </a:lnTo>
                <a:lnTo>
                  <a:pt x="20" y="39"/>
                </a:lnTo>
                <a:lnTo>
                  <a:pt x="10" y="39"/>
                </a:lnTo>
                <a:lnTo>
                  <a:pt x="10" y="29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09" name="Unknown Shape"/>
          <p:cNvSpPr>
            <a:spLocks/>
          </p:cNvSpPr>
          <p:nvPr/>
        </p:nvSpPr>
        <p:spPr bwMode="auto">
          <a:xfrm>
            <a:off x="5094288" y="1689085"/>
            <a:ext cx="46038" cy="103188"/>
          </a:xfrm>
          <a:custGeom>
            <a:avLst/>
            <a:gdLst>
              <a:gd name="T0" fmla="*/ 22 w 20"/>
              <a:gd name="T1" fmla="*/ 72 h 59"/>
              <a:gd name="T2" fmla="*/ 0 w 20"/>
              <a:gd name="T3" fmla="*/ 72 h 59"/>
              <a:gd name="T4" fmla="*/ 0 w 20"/>
              <a:gd name="T5" fmla="*/ 72 h 59"/>
              <a:gd name="T6" fmla="*/ 0 w 20"/>
              <a:gd name="T7" fmla="*/ 59 h 59"/>
              <a:gd name="T8" fmla="*/ 0 w 20"/>
              <a:gd name="T9" fmla="*/ 59 h 59"/>
              <a:gd name="T10" fmla="*/ 0 w 20"/>
              <a:gd name="T11" fmla="*/ 47 h 59"/>
              <a:gd name="T12" fmla="*/ 0 w 20"/>
              <a:gd name="T13" fmla="*/ 47 h 59"/>
              <a:gd name="T14" fmla="*/ 22 w 20"/>
              <a:gd name="T15" fmla="*/ 35 h 59"/>
              <a:gd name="T16" fmla="*/ 22 w 20"/>
              <a:gd name="T17" fmla="*/ 35 h 59"/>
              <a:gd name="T18" fmla="*/ 42 w 20"/>
              <a:gd name="T19" fmla="*/ 23 h 59"/>
              <a:gd name="T20" fmla="*/ 42 w 20"/>
              <a:gd name="T21" fmla="*/ 23 h 59"/>
              <a:gd name="T22" fmla="*/ 42 w 20"/>
              <a:gd name="T23" fmla="*/ 23 h 59"/>
              <a:gd name="T24" fmla="*/ 42 w 20"/>
              <a:gd name="T25" fmla="*/ 12 h 59"/>
              <a:gd name="T26" fmla="*/ 42 w 20"/>
              <a:gd name="T27" fmla="*/ 0 h 59"/>
              <a:gd name="T28" fmla="*/ 22 w 20"/>
              <a:gd name="T29" fmla="*/ 0 h 59"/>
              <a:gd name="T30" fmla="*/ 22 w 20"/>
              <a:gd name="T31" fmla="*/ 0 h 59"/>
              <a:gd name="T32" fmla="*/ 0 w 20"/>
              <a:gd name="T33" fmla="*/ 0 h 59"/>
              <a:gd name="T34" fmla="*/ 0 w 20"/>
              <a:gd name="T35" fmla="*/ 0 h 59"/>
              <a:gd name="T36" fmla="*/ 0 w 20"/>
              <a:gd name="T37" fmla="*/ 12 h 59"/>
              <a:gd name="T38" fmla="*/ 0 w 20"/>
              <a:gd name="T39" fmla="*/ 12 h 59"/>
              <a:gd name="T40" fmla="*/ 0 w 20"/>
              <a:gd name="T41" fmla="*/ 23 h 59"/>
              <a:gd name="T42" fmla="*/ 0 w 20"/>
              <a:gd name="T43" fmla="*/ 23 h 59"/>
              <a:gd name="T44" fmla="*/ 22 w 20"/>
              <a:gd name="T45" fmla="*/ 23 h 59"/>
              <a:gd name="T46" fmla="*/ 22 w 20"/>
              <a:gd name="T47" fmla="*/ 35 h 59"/>
              <a:gd name="T48" fmla="*/ 22 w 20"/>
              <a:gd name="T49" fmla="*/ 35 h 59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0"/>
              <a:gd name="T76" fmla="*/ 0 h 59"/>
              <a:gd name="T77" fmla="*/ 20 w 20"/>
              <a:gd name="T78" fmla="*/ 59 h 59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0" h="59">
                <a:moveTo>
                  <a:pt x="10" y="59"/>
                </a:moveTo>
                <a:lnTo>
                  <a:pt x="0" y="59"/>
                </a:lnTo>
                <a:lnTo>
                  <a:pt x="0" y="49"/>
                </a:lnTo>
                <a:lnTo>
                  <a:pt x="0" y="39"/>
                </a:lnTo>
                <a:lnTo>
                  <a:pt x="10" y="29"/>
                </a:lnTo>
                <a:lnTo>
                  <a:pt x="20" y="19"/>
                </a:lnTo>
                <a:lnTo>
                  <a:pt x="20" y="10"/>
                </a:lnTo>
                <a:lnTo>
                  <a:pt x="20" y="0"/>
                </a:lnTo>
                <a:lnTo>
                  <a:pt x="10" y="0"/>
                </a:lnTo>
                <a:lnTo>
                  <a:pt x="0" y="0"/>
                </a:lnTo>
                <a:lnTo>
                  <a:pt x="0" y="10"/>
                </a:lnTo>
                <a:lnTo>
                  <a:pt x="0" y="19"/>
                </a:lnTo>
                <a:lnTo>
                  <a:pt x="10" y="19"/>
                </a:lnTo>
                <a:lnTo>
                  <a:pt x="10" y="29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10" name="Unknown Shape"/>
          <p:cNvSpPr>
            <a:spLocks/>
          </p:cNvSpPr>
          <p:nvPr/>
        </p:nvSpPr>
        <p:spPr bwMode="auto">
          <a:xfrm>
            <a:off x="2357438" y="1689085"/>
            <a:ext cx="46038" cy="103188"/>
          </a:xfrm>
          <a:custGeom>
            <a:avLst/>
            <a:gdLst>
              <a:gd name="T0" fmla="*/ 22 w 20"/>
              <a:gd name="T1" fmla="*/ 72 h 59"/>
              <a:gd name="T2" fmla="*/ 0 w 20"/>
              <a:gd name="T3" fmla="*/ 72 h 59"/>
              <a:gd name="T4" fmla="*/ 0 w 20"/>
              <a:gd name="T5" fmla="*/ 72 h 59"/>
              <a:gd name="T6" fmla="*/ 0 w 20"/>
              <a:gd name="T7" fmla="*/ 59 h 59"/>
              <a:gd name="T8" fmla="*/ 0 w 20"/>
              <a:gd name="T9" fmla="*/ 59 h 59"/>
              <a:gd name="T10" fmla="*/ 0 w 20"/>
              <a:gd name="T11" fmla="*/ 47 h 59"/>
              <a:gd name="T12" fmla="*/ 0 w 20"/>
              <a:gd name="T13" fmla="*/ 47 h 59"/>
              <a:gd name="T14" fmla="*/ 22 w 20"/>
              <a:gd name="T15" fmla="*/ 35 h 59"/>
              <a:gd name="T16" fmla="*/ 22 w 20"/>
              <a:gd name="T17" fmla="*/ 35 h 59"/>
              <a:gd name="T18" fmla="*/ 42 w 20"/>
              <a:gd name="T19" fmla="*/ 23 h 59"/>
              <a:gd name="T20" fmla="*/ 42 w 20"/>
              <a:gd name="T21" fmla="*/ 23 h 59"/>
              <a:gd name="T22" fmla="*/ 42 w 20"/>
              <a:gd name="T23" fmla="*/ 23 h 59"/>
              <a:gd name="T24" fmla="*/ 42 w 20"/>
              <a:gd name="T25" fmla="*/ 12 h 59"/>
              <a:gd name="T26" fmla="*/ 42 w 20"/>
              <a:gd name="T27" fmla="*/ 0 h 59"/>
              <a:gd name="T28" fmla="*/ 22 w 20"/>
              <a:gd name="T29" fmla="*/ 0 h 59"/>
              <a:gd name="T30" fmla="*/ 22 w 20"/>
              <a:gd name="T31" fmla="*/ 0 h 59"/>
              <a:gd name="T32" fmla="*/ 0 w 20"/>
              <a:gd name="T33" fmla="*/ 0 h 59"/>
              <a:gd name="T34" fmla="*/ 0 w 20"/>
              <a:gd name="T35" fmla="*/ 0 h 59"/>
              <a:gd name="T36" fmla="*/ 0 w 20"/>
              <a:gd name="T37" fmla="*/ 12 h 59"/>
              <a:gd name="T38" fmla="*/ 0 w 20"/>
              <a:gd name="T39" fmla="*/ 12 h 59"/>
              <a:gd name="T40" fmla="*/ 0 w 20"/>
              <a:gd name="T41" fmla="*/ 23 h 59"/>
              <a:gd name="T42" fmla="*/ 0 w 20"/>
              <a:gd name="T43" fmla="*/ 23 h 59"/>
              <a:gd name="T44" fmla="*/ 22 w 20"/>
              <a:gd name="T45" fmla="*/ 23 h 59"/>
              <a:gd name="T46" fmla="*/ 22 w 20"/>
              <a:gd name="T47" fmla="*/ 35 h 59"/>
              <a:gd name="T48" fmla="*/ 22 w 20"/>
              <a:gd name="T49" fmla="*/ 35 h 59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0"/>
              <a:gd name="T76" fmla="*/ 0 h 59"/>
              <a:gd name="T77" fmla="*/ 20 w 20"/>
              <a:gd name="T78" fmla="*/ 59 h 59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0" h="59">
                <a:moveTo>
                  <a:pt x="10" y="59"/>
                </a:moveTo>
                <a:lnTo>
                  <a:pt x="0" y="59"/>
                </a:lnTo>
                <a:lnTo>
                  <a:pt x="0" y="49"/>
                </a:lnTo>
                <a:lnTo>
                  <a:pt x="0" y="39"/>
                </a:lnTo>
                <a:lnTo>
                  <a:pt x="10" y="29"/>
                </a:lnTo>
                <a:lnTo>
                  <a:pt x="20" y="19"/>
                </a:lnTo>
                <a:lnTo>
                  <a:pt x="20" y="10"/>
                </a:lnTo>
                <a:lnTo>
                  <a:pt x="20" y="0"/>
                </a:lnTo>
                <a:lnTo>
                  <a:pt x="10" y="0"/>
                </a:lnTo>
                <a:lnTo>
                  <a:pt x="0" y="0"/>
                </a:lnTo>
                <a:lnTo>
                  <a:pt x="0" y="10"/>
                </a:lnTo>
                <a:lnTo>
                  <a:pt x="0" y="19"/>
                </a:lnTo>
                <a:lnTo>
                  <a:pt x="10" y="19"/>
                </a:lnTo>
                <a:lnTo>
                  <a:pt x="10" y="29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11" name="Unknown Shape"/>
          <p:cNvSpPr>
            <a:spLocks/>
          </p:cNvSpPr>
          <p:nvPr/>
        </p:nvSpPr>
        <p:spPr bwMode="auto">
          <a:xfrm>
            <a:off x="7807325" y="1689085"/>
            <a:ext cx="46038" cy="103188"/>
          </a:xfrm>
          <a:custGeom>
            <a:avLst/>
            <a:gdLst>
              <a:gd name="T0" fmla="*/ 22 w 20"/>
              <a:gd name="T1" fmla="*/ 0 h 59"/>
              <a:gd name="T2" fmla="*/ 42 w 20"/>
              <a:gd name="T3" fmla="*/ 0 h 59"/>
              <a:gd name="T4" fmla="*/ 42 w 20"/>
              <a:gd name="T5" fmla="*/ 12 h 59"/>
              <a:gd name="T6" fmla="*/ 42 w 20"/>
              <a:gd name="T7" fmla="*/ 23 h 59"/>
              <a:gd name="T8" fmla="*/ 22 w 20"/>
              <a:gd name="T9" fmla="*/ 35 h 59"/>
              <a:gd name="T10" fmla="*/ 22 w 20"/>
              <a:gd name="T11" fmla="*/ 35 h 59"/>
              <a:gd name="T12" fmla="*/ 0 w 20"/>
              <a:gd name="T13" fmla="*/ 47 h 59"/>
              <a:gd name="T14" fmla="*/ 0 w 20"/>
              <a:gd name="T15" fmla="*/ 59 h 59"/>
              <a:gd name="T16" fmla="*/ 0 w 20"/>
              <a:gd name="T17" fmla="*/ 59 h 59"/>
              <a:gd name="T18" fmla="*/ 0 w 20"/>
              <a:gd name="T19" fmla="*/ 72 h 59"/>
              <a:gd name="T20" fmla="*/ 22 w 20"/>
              <a:gd name="T21" fmla="*/ 72 h 59"/>
              <a:gd name="T22" fmla="*/ 22 w 20"/>
              <a:gd name="T23" fmla="*/ 72 h 59"/>
              <a:gd name="T24" fmla="*/ 42 w 20"/>
              <a:gd name="T25" fmla="*/ 72 h 59"/>
              <a:gd name="T26" fmla="*/ 42 w 20"/>
              <a:gd name="T27" fmla="*/ 59 h 59"/>
              <a:gd name="T28" fmla="*/ 42 w 20"/>
              <a:gd name="T29" fmla="*/ 47 h 59"/>
              <a:gd name="T30" fmla="*/ 42 w 20"/>
              <a:gd name="T31" fmla="*/ 47 h 59"/>
              <a:gd name="T32" fmla="*/ 22 w 20"/>
              <a:gd name="T33" fmla="*/ 47 h 59"/>
              <a:gd name="T34" fmla="*/ 22 w 20"/>
              <a:gd name="T35" fmla="*/ 35 h 5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0"/>
              <a:gd name="T55" fmla="*/ 0 h 59"/>
              <a:gd name="T56" fmla="*/ 20 w 20"/>
              <a:gd name="T57" fmla="*/ 59 h 5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0" h="59">
                <a:moveTo>
                  <a:pt x="10" y="0"/>
                </a:moveTo>
                <a:lnTo>
                  <a:pt x="20" y="0"/>
                </a:lnTo>
                <a:lnTo>
                  <a:pt x="20" y="10"/>
                </a:lnTo>
                <a:lnTo>
                  <a:pt x="20" y="19"/>
                </a:lnTo>
                <a:lnTo>
                  <a:pt x="10" y="29"/>
                </a:lnTo>
                <a:lnTo>
                  <a:pt x="0" y="39"/>
                </a:lnTo>
                <a:lnTo>
                  <a:pt x="0" y="49"/>
                </a:lnTo>
                <a:lnTo>
                  <a:pt x="0" y="59"/>
                </a:lnTo>
                <a:lnTo>
                  <a:pt x="10" y="59"/>
                </a:lnTo>
                <a:lnTo>
                  <a:pt x="20" y="59"/>
                </a:lnTo>
                <a:lnTo>
                  <a:pt x="20" y="49"/>
                </a:lnTo>
                <a:lnTo>
                  <a:pt x="20" y="39"/>
                </a:lnTo>
                <a:lnTo>
                  <a:pt x="10" y="39"/>
                </a:lnTo>
                <a:lnTo>
                  <a:pt x="10" y="29"/>
                </a:lnTo>
              </a:path>
            </a:pathLst>
          </a:custGeom>
          <a:noFill/>
          <a:ln w="15875" cmpd="sng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12" name="Unknown Shape"/>
          <p:cNvSpPr>
            <a:spLocks/>
          </p:cNvSpPr>
          <p:nvPr/>
        </p:nvSpPr>
        <p:spPr bwMode="auto">
          <a:xfrm>
            <a:off x="6894513" y="3836973"/>
            <a:ext cx="69850" cy="17463"/>
          </a:xfrm>
          <a:custGeom>
            <a:avLst/>
            <a:gdLst>
              <a:gd name="T0" fmla="*/ 65 w 30"/>
              <a:gd name="T1" fmla="*/ 0 h 10"/>
              <a:gd name="T2" fmla="*/ 65 w 30"/>
              <a:gd name="T3" fmla="*/ 0 h 10"/>
              <a:gd name="T4" fmla="*/ 65 w 30"/>
              <a:gd name="T5" fmla="*/ 0 h 10"/>
              <a:gd name="T6" fmla="*/ 65 w 30"/>
              <a:gd name="T7" fmla="*/ 0 h 10"/>
              <a:gd name="T8" fmla="*/ 65 w 30"/>
              <a:gd name="T9" fmla="*/ 0 h 10"/>
              <a:gd name="T10" fmla="*/ 65 w 30"/>
              <a:gd name="T11" fmla="*/ 0 h 10"/>
              <a:gd name="T12" fmla="*/ 65 w 30"/>
              <a:gd name="T13" fmla="*/ 0 h 10"/>
              <a:gd name="T14" fmla="*/ 43 w 30"/>
              <a:gd name="T15" fmla="*/ 0 h 10"/>
              <a:gd name="T16" fmla="*/ 43 w 30"/>
              <a:gd name="T17" fmla="*/ 0 h 10"/>
              <a:gd name="T18" fmla="*/ 43 w 30"/>
              <a:gd name="T19" fmla="*/ 0 h 10"/>
              <a:gd name="T20" fmla="*/ 43 w 30"/>
              <a:gd name="T21" fmla="*/ 0 h 10"/>
              <a:gd name="T22" fmla="*/ 43 w 30"/>
              <a:gd name="T23" fmla="*/ 0 h 10"/>
              <a:gd name="T24" fmla="*/ 43 w 30"/>
              <a:gd name="T25" fmla="*/ 0 h 10"/>
              <a:gd name="T26" fmla="*/ 43 w 30"/>
              <a:gd name="T27" fmla="*/ 0 h 10"/>
              <a:gd name="T28" fmla="*/ 43 w 30"/>
              <a:gd name="T29" fmla="*/ 0 h 10"/>
              <a:gd name="T30" fmla="*/ 43 w 30"/>
              <a:gd name="T31" fmla="*/ 0 h 10"/>
              <a:gd name="T32" fmla="*/ 43 w 30"/>
              <a:gd name="T33" fmla="*/ 0 h 10"/>
              <a:gd name="T34" fmla="*/ 22 w 30"/>
              <a:gd name="T35" fmla="*/ 0 h 10"/>
              <a:gd name="T36" fmla="*/ 22 w 30"/>
              <a:gd name="T37" fmla="*/ 0 h 10"/>
              <a:gd name="T38" fmla="*/ 22 w 30"/>
              <a:gd name="T39" fmla="*/ 0 h 10"/>
              <a:gd name="T40" fmla="*/ 22 w 30"/>
              <a:gd name="T41" fmla="*/ 0 h 10"/>
              <a:gd name="T42" fmla="*/ 22 w 30"/>
              <a:gd name="T43" fmla="*/ 0 h 10"/>
              <a:gd name="T44" fmla="*/ 22 w 30"/>
              <a:gd name="T45" fmla="*/ 0 h 10"/>
              <a:gd name="T46" fmla="*/ 22 w 30"/>
              <a:gd name="T47" fmla="*/ 0 h 10"/>
              <a:gd name="T48" fmla="*/ 22 w 30"/>
              <a:gd name="T49" fmla="*/ 0 h 10"/>
              <a:gd name="T50" fmla="*/ 22 w 30"/>
              <a:gd name="T51" fmla="*/ 0 h 10"/>
              <a:gd name="T52" fmla="*/ 0 w 30"/>
              <a:gd name="T53" fmla="*/ 0 h 10"/>
              <a:gd name="T54" fmla="*/ 0 w 30"/>
              <a:gd name="T55" fmla="*/ 0 h 10"/>
              <a:gd name="T56" fmla="*/ 0 w 30"/>
              <a:gd name="T57" fmla="*/ 0 h 10"/>
              <a:gd name="T58" fmla="*/ 0 w 30"/>
              <a:gd name="T59" fmla="*/ 0 h 10"/>
              <a:gd name="T60" fmla="*/ 0 w 30"/>
              <a:gd name="T61" fmla="*/ 0 h 10"/>
              <a:gd name="T62" fmla="*/ 0 w 30"/>
              <a:gd name="T63" fmla="*/ 0 h 10"/>
              <a:gd name="T64" fmla="*/ 0 w 30"/>
              <a:gd name="T65" fmla="*/ 12 h 10"/>
              <a:gd name="T66" fmla="*/ 0 w 30"/>
              <a:gd name="T67" fmla="*/ 12 h 10"/>
              <a:gd name="T68" fmla="*/ 0 w 30"/>
              <a:gd name="T69" fmla="*/ 12 h 10"/>
              <a:gd name="T70" fmla="*/ 0 w 30"/>
              <a:gd name="T71" fmla="*/ 12 h 10"/>
              <a:gd name="T72" fmla="*/ 0 w 30"/>
              <a:gd name="T73" fmla="*/ 12 h 1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30"/>
              <a:gd name="T112" fmla="*/ 0 h 10"/>
              <a:gd name="T113" fmla="*/ 30 w 30"/>
              <a:gd name="T114" fmla="*/ 10 h 1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30" h="10">
                <a:moveTo>
                  <a:pt x="30" y="0"/>
                </a:moveTo>
                <a:lnTo>
                  <a:pt x="30" y="0"/>
                </a:lnTo>
                <a:lnTo>
                  <a:pt x="20" y="0"/>
                </a:lnTo>
                <a:lnTo>
                  <a:pt x="10" y="0"/>
                </a:lnTo>
                <a:lnTo>
                  <a:pt x="0" y="0"/>
                </a:lnTo>
                <a:lnTo>
                  <a:pt x="0" y="10"/>
                </a:lnTo>
              </a:path>
            </a:pathLst>
          </a:custGeom>
          <a:noFill/>
          <a:ln w="158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13" name="Unknown Shape"/>
          <p:cNvSpPr>
            <a:spLocks/>
          </p:cNvSpPr>
          <p:nvPr/>
        </p:nvSpPr>
        <p:spPr bwMode="auto">
          <a:xfrm>
            <a:off x="6988175" y="3819510"/>
            <a:ext cx="66675" cy="17463"/>
          </a:xfrm>
          <a:custGeom>
            <a:avLst/>
            <a:gdLst>
              <a:gd name="T0" fmla="*/ 61 w 29"/>
              <a:gd name="T1" fmla="*/ 12 h 10"/>
              <a:gd name="T2" fmla="*/ 61 w 29"/>
              <a:gd name="T3" fmla="*/ 12 h 10"/>
              <a:gd name="T4" fmla="*/ 61 w 29"/>
              <a:gd name="T5" fmla="*/ 12 h 10"/>
              <a:gd name="T6" fmla="*/ 61 w 29"/>
              <a:gd name="T7" fmla="*/ 12 h 10"/>
              <a:gd name="T8" fmla="*/ 61 w 29"/>
              <a:gd name="T9" fmla="*/ 12 h 10"/>
              <a:gd name="T10" fmla="*/ 61 w 29"/>
              <a:gd name="T11" fmla="*/ 12 h 10"/>
              <a:gd name="T12" fmla="*/ 61 w 29"/>
              <a:gd name="T13" fmla="*/ 12 h 10"/>
              <a:gd name="T14" fmla="*/ 61 w 29"/>
              <a:gd name="T15" fmla="*/ 12 h 10"/>
              <a:gd name="T16" fmla="*/ 61 w 29"/>
              <a:gd name="T17" fmla="*/ 12 h 10"/>
              <a:gd name="T18" fmla="*/ 61 w 29"/>
              <a:gd name="T19" fmla="*/ 0 h 10"/>
              <a:gd name="T20" fmla="*/ 61 w 29"/>
              <a:gd name="T21" fmla="*/ 0 h 10"/>
              <a:gd name="T22" fmla="*/ 61 w 29"/>
              <a:gd name="T23" fmla="*/ 0 h 10"/>
              <a:gd name="T24" fmla="*/ 61 w 29"/>
              <a:gd name="T25" fmla="*/ 0 h 10"/>
              <a:gd name="T26" fmla="*/ 61 w 29"/>
              <a:gd name="T27" fmla="*/ 0 h 10"/>
              <a:gd name="T28" fmla="*/ 42 w 29"/>
              <a:gd name="T29" fmla="*/ 0 h 10"/>
              <a:gd name="T30" fmla="*/ 42 w 29"/>
              <a:gd name="T31" fmla="*/ 0 h 10"/>
              <a:gd name="T32" fmla="*/ 42 w 29"/>
              <a:gd name="T33" fmla="*/ 0 h 10"/>
              <a:gd name="T34" fmla="*/ 42 w 29"/>
              <a:gd name="T35" fmla="*/ 0 h 10"/>
              <a:gd name="T36" fmla="*/ 42 w 29"/>
              <a:gd name="T37" fmla="*/ 0 h 10"/>
              <a:gd name="T38" fmla="*/ 42 w 29"/>
              <a:gd name="T39" fmla="*/ 0 h 10"/>
              <a:gd name="T40" fmla="*/ 42 w 29"/>
              <a:gd name="T41" fmla="*/ 0 h 10"/>
              <a:gd name="T42" fmla="*/ 42 w 29"/>
              <a:gd name="T43" fmla="*/ 0 h 10"/>
              <a:gd name="T44" fmla="*/ 42 w 29"/>
              <a:gd name="T45" fmla="*/ 0 h 10"/>
              <a:gd name="T46" fmla="*/ 42 w 29"/>
              <a:gd name="T47" fmla="*/ 0 h 10"/>
              <a:gd name="T48" fmla="*/ 42 w 29"/>
              <a:gd name="T49" fmla="*/ 0 h 10"/>
              <a:gd name="T50" fmla="*/ 42 w 29"/>
              <a:gd name="T51" fmla="*/ 0 h 10"/>
              <a:gd name="T52" fmla="*/ 42 w 29"/>
              <a:gd name="T53" fmla="*/ 0 h 10"/>
              <a:gd name="T54" fmla="*/ 42 w 29"/>
              <a:gd name="T55" fmla="*/ 0 h 10"/>
              <a:gd name="T56" fmla="*/ 20 w 29"/>
              <a:gd name="T57" fmla="*/ 0 h 10"/>
              <a:gd name="T58" fmla="*/ 20 w 29"/>
              <a:gd name="T59" fmla="*/ 12 h 10"/>
              <a:gd name="T60" fmla="*/ 20 w 29"/>
              <a:gd name="T61" fmla="*/ 12 h 10"/>
              <a:gd name="T62" fmla="*/ 20 w 29"/>
              <a:gd name="T63" fmla="*/ 12 h 10"/>
              <a:gd name="T64" fmla="*/ 20 w 29"/>
              <a:gd name="T65" fmla="*/ 12 h 10"/>
              <a:gd name="T66" fmla="*/ 20 w 29"/>
              <a:gd name="T67" fmla="*/ 12 h 10"/>
              <a:gd name="T68" fmla="*/ 20 w 29"/>
              <a:gd name="T69" fmla="*/ 12 h 10"/>
              <a:gd name="T70" fmla="*/ 20 w 29"/>
              <a:gd name="T71" fmla="*/ 12 h 10"/>
              <a:gd name="T72" fmla="*/ 20 w 29"/>
              <a:gd name="T73" fmla="*/ 12 h 10"/>
              <a:gd name="T74" fmla="*/ 0 w 29"/>
              <a:gd name="T75" fmla="*/ 12 h 10"/>
              <a:gd name="T76" fmla="*/ 0 w 29"/>
              <a:gd name="T77" fmla="*/ 12 h 10"/>
              <a:gd name="T78" fmla="*/ 0 w 29"/>
              <a:gd name="T79" fmla="*/ 12 h 10"/>
              <a:gd name="T80" fmla="*/ 0 w 29"/>
              <a:gd name="T81" fmla="*/ 12 h 10"/>
              <a:gd name="T82" fmla="*/ 0 w 29"/>
              <a:gd name="T83" fmla="*/ 12 h 1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29"/>
              <a:gd name="T127" fmla="*/ 0 h 10"/>
              <a:gd name="T128" fmla="*/ 29 w 29"/>
              <a:gd name="T129" fmla="*/ 10 h 1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29" h="10">
                <a:moveTo>
                  <a:pt x="29" y="10"/>
                </a:moveTo>
                <a:lnTo>
                  <a:pt x="29" y="10"/>
                </a:lnTo>
                <a:lnTo>
                  <a:pt x="29" y="0"/>
                </a:lnTo>
                <a:lnTo>
                  <a:pt x="20" y="0"/>
                </a:lnTo>
                <a:lnTo>
                  <a:pt x="10" y="0"/>
                </a:lnTo>
                <a:lnTo>
                  <a:pt x="10" y="10"/>
                </a:lnTo>
                <a:lnTo>
                  <a:pt x="0" y="10"/>
                </a:lnTo>
              </a:path>
            </a:pathLst>
          </a:custGeom>
          <a:noFill/>
          <a:ln w="158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14" name="Unknown Shape"/>
          <p:cNvSpPr>
            <a:spLocks/>
          </p:cNvSpPr>
          <p:nvPr/>
        </p:nvSpPr>
        <p:spPr bwMode="auto">
          <a:xfrm>
            <a:off x="6826250" y="3836973"/>
            <a:ext cx="228600" cy="104775"/>
          </a:xfrm>
          <a:custGeom>
            <a:avLst/>
            <a:gdLst>
              <a:gd name="T0" fmla="*/ 42 w 99"/>
              <a:gd name="T1" fmla="*/ 12 h 60"/>
              <a:gd name="T2" fmla="*/ 42 w 99"/>
              <a:gd name="T3" fmla="*/ 12 h 60"/>
              <a:gd name="T4" fmla="*/ 42 w 99"/>
              <a:gd name="T5" fmla="*/ 24 h 60"/>
              <a:gd name="T6" fmla="*/ 22 w 99"/>
              <a:gd name="T7" fmla="*/ 24 h 60"/>
              <a:gd name="T8" fmla="*/ 22 w 99"/>
              <a:gd name="T9" fmla="*/ 24 h 60"/>
              <a:gd name="T10" fmla="*/ 22 w 99"/>
              <a:gd name="T11" fmla="*/ 24 h 60"/>
              <a:gd name="T12" fmla="*/ 22 w 99"/>
              <a:gd name="T13" fmla="*/ 24 h 60"/>
              <a:gd name="T14" fmla="*/ 22 w 99"/>
              <a:gd name="T15" fmla="*/ 36 h 60"/>
              <a:gd name="T16" fmla="*/ 22 w 99"/>
              <a:gd name="T17" fmla="*/ 36 h 60"/>
              <a:gd name="T18" fmla="*/ 0 w 99"/>
              <a:gd name="T19" fmla="*/ 36 h 60"/>
              <a:gd name="T20" fmla="*/ 0 w 99"/>
              <a:gd name="T21" fmla="*/ 36 h 60"/>
              <a:gd name="T22" fmla="*/ 0 w 99"/>
              <a:gd name="T23" fmla="*/ 36 h 60"/>
              <a:gd name="T24" fmla="*/ 0 w 99"/>
              <a:gd name="T25" fmla="*/ 36 h 60"/>
              <a:gd name="T26" fmla="*/ 0 w 99"/>
              <a:gd name="T27" fmla="*/ 36 h 60"/>
              <a:gd name="T28" fmla="*/ 22 w 99"/>
              <a:gd name="T29" fmla="*/ 48 h 60"/>
              <a:gd name="T30" fmla="*/ 22 w 99"/>
              <a:gd name="T31" fmla="*/ 48 h 60"/>
              <a:gd name="T32" fmla="*/ 22 w 99"/>
              <a:gd name="T33" fmla="*/ 48 h 60"/>
              <a:gd name="T34" fmla="*/ 22 w 99"/>
              <a:gd name="T35" fmla="*/ 61 h 60"/>
              <a:gd name="T36" fmla="*/ 22 w 99"/>
              <a:gd name="T37" fmla="*/ 61 h 60"/>
              <a:gd name="T38" fmla="*/ 42 w 99"/>
              <a:gd name="T39" fmla="*/ 61 h 60"/>
              <a:gd name="T40" fmla="*/ 42 w 99"/>
              <a:gd name="T41" fmla="*/ 73 h 60"/>
              <a:gd name="T42" fmla="*/ 42 w 99"/>
              <a:gd name="T43" fmla="*/ 73 h 60"/>
              <a:gd name="T44" fmla="*/ 64 w 99"/>
              <a:gd name="T45" fmla="*/ 73 h 60"/>
              <a:gd name="T46" fmla="*/ 64 w 99"/>
              <a:gd name="T47" fmla="*/ 73 h 60"/>
              <a:gd name="T48" fmla="*/ 84 w 99"/>
              <a:gd name="T49" fmla="*/ 73 h 60"/>
              <a:gd name="T50" fmla="*/ 84 w 99"/>
              <a:gd name="T51" fmla="*/ 73 h 60"/>
              <a:gd name="T52" fmla="*/ 84 w 99"/>
              <a:gd name="T53" fmla="*/ 73 h 60"/>
              <a:gd name="T54" fmla="*/ 106 w 99"/>
              <a:gd name="T55" fmla="*/ 73 h 60"/>
              <a:gd name="T56" fmla="*/ 106 w 99"/>
              <a:gd name="T57" fmla="*/ 73 h 60"/>
              <a:gd name="T58" fmla="*/ 106 w 99"/>
              <a:gd name="T59" fmla="*/ 73 h 60"/>
              <a:gd name="T60" fmla="*/ 127 w 99"/>
              <a:gd name="T61" fmla="*/ 73 h 60"/>
              <a:gd name="T62" fmla="*/ 127 w 99"/>
              <a:gd name="T63" fmla="*/ 73 h 60"/>
              <a:gd name="T64" fmla="*/ 127 w 99"/>
              <a:gd name="T65" fmla="*/ 73 h 60"/>
              <a:gd name="T66" fmla="*/ 127 w 99"/>
              <a:gd name="T67" fmla="*/ 73 h 60"/>
              <a:gd name="T68" fmla="*/ 148 w 99"/>
              <a:gd name="T69" fmla="*/ 61 h 60"/>
              <a:gd name="T70" fmla="*/ 148 w 99"/>
              <a:gd name="T71" fmla="*/ 61 h 60"/>
              <a:gd name="T72" fmla="*/ 148 w 99"/>
              <a:gd name="T73" fmla="*/ 61 h 60"/>
              <a:gd name="T74" fmla="*/ 148 w 99"/>
              <a:gd name="T75" fmla="*/ 61 h 60"/>
              <a:gd name="T76" fmla="*/ 148 w 99"/>
              <a:gd name="T77" fmla="*/ 61 h 60"/>
              <a:gd name="T78" fmla="*/ 148 w 99"/>
              <a:gd name="T79" fmla="*/ 61 h 60"/>
              <a:gd name="T80" fmla="*/ 148 w 99"/>
              <a:gd name="T81" fmla="*/ 61 h 60"/>
              <a:gd name="T82" fmla="*/ 169 w 99"/>
              <a:gd name="T83" fmla="*/ 61 h 60"/>
              <a:gd name="T84" fmla="*/ 169 w 99"/>
              <a:gd name="T85" fmla="*/ 61 h 60"/>
              <a:gd name="T86" fmla="*/ 169 w 99"/>
              <a:gd name="T87" fmla="*/ 48 h 60"/>
              <a:gd name="T88" fmla="*/ 169 w 99"/>
              <a:gd name="T89" fmla="*/ 48 h 60"/>
              <a:gd name="T90" fmla="*/ 169 w 99"/>
              <a:gd name="T91" fmla="*/ 48 h 60"/>
              <a:gd name="T92" fmla="*/ 169 w 99"/>
              <a:gd name="T93" fmla="*/ 48 h 60"/>
              <a:gd name="T94" fmla="*/ 191 w 99"/>
              <a:gd name="T95" fmla="*/ 36 h 60"/>
              <a:gd name="T96" fmla="*/ 191 w 99"/>
              <a:gd name="T97" fmla="*/ 36 h 60"/>
              <a:gd name="T98" fmla="*/ 191 w 99"/>
              <a:gd name="T99" fmla="*/ 36 h 60"/>
              <a:gd name="T100" fmla="*/ 191 w 99"/>
              <a:gd name="T101" fmla="*/ 36 h 60"/>
              <a:gd name="T102" fmla="*/ 191 w 99"/>
              <a:gd name="T103" fmla="*/ 24 h 60"/>
              <a:gd name="T104" fmla="*/ 209 w 99"/>
              <a:gd name="T105" fmla="*/ 24 h 60"/>
              <a:gd name="T106" fmla="*/ 209 w 99"/>
              <a:gd name="T107" fmla="*/ 24 h 60"/>
              <a:gd name="T108" fmla="*/ 209 w 99"/>
              <a:gd name="T109" fmla="*/ 24 h 60"/>
              <a:gd name="T110" fmla="*/ 209 w 99"/>
              <a:gd name="T111" fmla="*/ 12 h 60"/>
              <a:gd name="T112" fmla="*/ 209 w 99"/>
              <a:gd name="T113" fmla="*/ 12 h 60"/>
              <a:gd name="T114" fmla="*/ 209 w 99"/>
              <a:gd name="T115" fmla="*/ 0 h 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99"/>
              <a:gd name="T175" fmla="*/ 0 h 60"/>
              <a:gd name="T176" fmla="*/ 99 w 99"/>
              <a:gd name="T177" fmla="*/ 60 h 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99" h="60">
                <a:moveTo>
                  <a:pt x="20" y="10"/>
                </a:moveTo>
                <a:lnTo>
                  <a:pt x="20" y="10"/>
                </a:lnTo>
                <a:lnTo>
                  <a:pt x="20" y="20"/>
                </a:lnTo>
                <a:lnTo>
                  <a:pt x="10" y="20"/>
                </a:lnTo>
                <a:lnTo>
                  <a:pt x="10" y="30"/>
                </a:lnTo>
                <a:lnTo>
                  <a:pt x="0" y="30"/>
                </a:lnTo>
                <a:lnTo>
                  <a:pt x="10" y="30"/>
                </a:lnTo>
                <a:lnTo>
                  <a:pt x="10" y="40"/>
                </a:lnTo>
                <a:lnTo>
                  <a:pt x="10" y="50"/>
                </a:lnTo>
                <a:lnTo>
                  <a:pt x="20" y="50"/>
                </a:lnTo>
                <a:lnTo>
                  <a:pt x="20" y="60"/>
                </a:lnTo>
                <a:lnTo>
                  <a:pt x="30" y="60"/>
                </a:lnTo>
                <a:lnTo>
                  <a:pt x="40" y="60"/>
                </a:lnTo>
                <a:lnTo>
                  <a:pt x="50" y="60"/>
                </a:lnTo>
                <a:lnTo>
                  <a:pt x="60" y="60"/>
                </a:lnTo>
                <a:lnTo>
                  <a:pt x="70" y="50"/>
                </a:lnTo>
                <a:lnTo>
                  <a:pt x="80" y="50"/>
                </a:lnTo>
                <a:lnTo>
                  <a:pt x="80" y="40"/>
                </a:lnTo>
                <a:lnTo>
                  <a:pt x="90" y="30"/>
                </a:lnTo>
                <a:lnTo>
                  <a:pt x="90" y="20"/>
                </a:lnTo>
                <a:lnTo>
                  <a:pt x="99" y="20"/>
                </a:lnTo>
                <a:lnTo>
                  <a:pt x="99" y="10"/>
                </a:lnTo>
                <a:lnTo>
                  <a:pt x="99" y="0"/>
                </a:lnTo>
              </a:path>
            </a:pathLst>
          </a:custGeom>
          <a:noFill/>
          <a:ln w="158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15" name="Unknown Shape"/>
          <p:cNvSpPr>
            <a:spLocks/>
          </p:cNvSpPr>
          <p:nvPr/>
        </p:nvSpPr>
        <p:spPr bwMode="auto">
          <a:xfrm>
            <a:off x="6988175" y="3440098"/>
            <a:ext cx="1588" cy="396875"/>
          </a:xfrm>
          <a:custGeom>
            <a:avLst/>
            <a:gdLst>
              <a:gd name="T0" fmla="*/ 0 w 1"/>
              <a:gd name="T1" fmla="*/ 275 h 227"/>
              <a:gd name="T2" fmla="*/ 0 w 1"/>
              <a:gd name="T3" fmla="*/ 252 h 227"/>
              <a:gd name="T4" fmla="*/ 0 w 1"/>
              <a:gd name="T5" fmla="*/ 204 h 227"/>
              <a:gd name="T6" fmla="*/ 0 w 1"/>
              <a:gd name="T7" fmla="*/ 167 h 227"/>
              <a:gd name="T8" fmla="*/ 0 w 1"/>
              <a:gd name="T9" fmla="*/ 132 h 227"/>
              <a:gd name="T10" fmla="*/ 0 w 1"/>
              <a:gd name="T11" fmla="*/ 96 h 227"/>
              <a:gd name="T12" fmla="*/ 0 w 1"/>
              <a:gd name="T13" fmla="*/ 47 h 227"/>
              <a:gd name="T14" fmla="*/ 0 w 1"/>
              <a:gd name="T15" fmla="*/ 24 h 227"/>
              <a:gd name="T16" fmla="*/ 0 w 1"/>
              <a:gd name="T17" fmla="*/ 0 h 2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"/>
              <a:gd name="T28" fmla="*/ 0 h 227"/>
              <a:gd name="T29" fmla="*/ 1 w 1"/>
              <a:gd name="T30" fmla="*/ 227 h 22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" h="227">
                <a:moveTo>
                  <a:pt x="0" y="227"/>
                </a:moveTo>
                <a:lnTo>
                  <a:pt x="0" y="208"/>
                </a:lnTo>
                <a:lnTo>
                  <a:pt x="0" y="168"/>
                </a:lnTo>
                <a:lnTo>
                  <a:pt x="0" y="138"/>
                </a:lnTo>
                <a:lnTo>
                  <a:pt x="0" y="109"/>
                </a:lnTo>
                <a:lnTo>
                  <a:pt x="0" y="79"/>
                </a:lnTo>
                <a:lnTo>
                  <a:pt x="0" y="39"/>
                </a:lnTo>
                <a:lnTo>
                  <a:pt x="0" y="2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16" name="Unknown Shape"/>
          <p:cNvSpPr>
            <a:spLocks/>
          </p:cNvSpPr>
          <p:nvPr/>
        </p:nvSpPr>
        <p:spPr bwMode="auto">
          <a:xfrm>
            <a:off x="6964363" y="3440098"/>
            <a:ext cx="23813" cy="396875"/>
          </a:xfrm>
          <a:custGeom>
            <a:avLst/>
            <a:gdLst>
              <a:gd name="T0" fmla="*/ 0 w 10"/>
              <a:gd name="T1" fmla="*/ 275 h 227"/>
              <a:gd name="T2" fmla="*/ 0 w 10"/>
              <a:gd name="T3" fmla="*/ 252 h 227"/>
              <a:gd name="T4" fmla="*/ 0 w 10"/>
              <a:gd name="T5" fmla="*/ 204 h 227"/>
              <a:gd name="T6" fmla="*/ 22 w 10"/>
              <a:gd name="T7" fmla="*/ 167 h 227"/>
              <a:gd name="T8" fmla="*/ 22 w 10"/>
              <a:gd name="T9" fmla="*/ 132 h 227"/>
              <a:gd name="T10" fmla="*/ 22 w 10"/>
              <a:gd name="T11" fmla="*/ 96 h 227"/>
              <a:gd name="T12" fmla="*/ 22 w 10"/>
              <a:gd name="T13" fmla="*/ 47 h 227"/>
              <a:gd name="T14" fmla="*/ 0 w 10"/>
              <a:gd name="T15" fmla="*/ 24 h 227"/>
              <a:gd name="T16" fmla="*/ 0 w 10"/>
              <a:gd name="T17" fmla="*/ 0 h 2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"/>
              <a:gd name="T28" fmla="*/ 0 h 227"/>
              <a:gd name="T29" fmla="*/ 10 w 10"/>
              <a:gd name="T30" fmla="*/ 227 h 22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" h="227">
                <a:moveTo>
                  <a:pt x="0" y="227"/>
                </a:moveTo>
                <a:lnTo>
                  <a:pt x="0" y="208"/>
                </a:lnTo>
                <a:lnTo>
                  <a:pt x="0" y="168"/>
                </a:lnTo>
                <a:lnTo>
                  <a:pt x="10" y="138"/>
                </a:lnTo>
                <a:lnTo>
                  <a:pt x="10" y="109"/>
                </a:lnTo>
                <a:lnTo>
                  <a:pt x="10" y="79"/>
                </a:lnTo>
                <a:lnTo>
                  <a:pt x="10" y="39"/>
                </a:lnTo>
                <a:lnTo>
                  <a:pt x="0" y="2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17" name="Unknown Shape"/>
          <p:cNvSpPr>
            <a:spLocks/>
          </p:cNvSpPr>
          <p:nvPr/>
        </p:nvSpPr>
        <p:spPr bwMode="auto">
          <a:xfrm>
            <a:off x="6735763" y="3646473"/>
            <a:ext cx="158750" cy="207963"/>
          </a:xfrm>
          <a:custGeom>
            <a:avLst/>
            <a:gdLst>
              <a:gd name="T0" fmla="*/ 145 w 69"/>
              <a:gd name="T1" fmla="*/ 145 h 118"/>
              <a:gd name="T2" fmla="*/ 103 w 69"/>
              <a:gd name="T3" fmla="*/ 110 h 118"/>
              <a:gd name="T4" fmla="*/ 83 w 69"/>
              <a:gd name="T5" fmla="*/ 85 h 118"/>
              <a:gd name="T6" fmla="*/ 62 w 69"/>
              <a:gd name="T7" fmla="*/ 60 h 118"/>
              <a:gd name="T8" fmla="*/ 42 w 69"/>
              <a:gd name="T9" fmla="*/ 36 h 118"/>
              <a:gd name="T10" fmla="*/ 20 w 69"/>
              <a:gd name="T11" fmla="*/ 11 h 118"/>
              <a:gd name="T12" fmla="*/ 0 w 69"/>
              <a:gd name="T13" fmla="*/ 0 h 1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9"/>
              <a:gd name="T22" fmla="*/ 0 h 118"/>
              <a:gd name="T23" fmla="*/ 69 w 69"/>
              <a:gd name="T24" fmla="*/ 118 h 1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9" h="118">
                <a:moveTo>
                  <a:pt x="69" y="118"/>
                </a:moveTo>
                <a:lnTo>
                  <a:pt x="49" y="89"/>
                </a:lnTo>
                <a:lnTo>
                  <a:pt x="39" y="69"/>
                </a:lnTo>
                <a:lnTo>
                  <a:pt x="30" y="49"/>
                </a:lnTo>
                <a:lnTo>
                  <a:pt x="20" y="29"/>
                </a:lnTo>
                <a:lnTo>
                  <a:pt x="10" y="9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18" name="Unknown Shape"/>
          <p:cNvSpPr>
            <a:spLocks/>
          </p:cNvSpPr>
          <p:nvPr/>
        </p:nvSpPr>
        <p:spPr bwMode="auto">
          <a:xfrm>
            <a:off x="6735763" y="3646473"/>
            <a:ext cx="136525" cy="207963"/>
          </a:xfrm>
          <a:custGeom>
            <a:avLst/>
            <a:gdLst>
              <a:gd name="T0" fmla="*/ 125 w 59"/>
              <a:gd name="T1" fmla="*/ 145 h 118"/>
              <a:gd name="T2" fmla="*/ 83 w 59"/>
              <a:gd name="T3" fmla="*/ 110 h 118"/>
              <a:gd name="T4" fmla="*/ 64 w 59"/>
              <a:gd name="T5" fmla="*/ 85 h 118"/>
              <a:gd name="T6" fmla="*/ 42 w 59"/>
              <a:gd name="T7" fmla="*/ 73 h 118"/>
              <a:gd name="T8" fmla="*/ 42 w 59"/>
              <a:gd name="T9" fmla="*/ 48 h 118"/>
              <a:gd name="T10" fmla="*/ 0 w 59"/>
              <a:gd name="T11" fmla="*/ 23 h 118"/>
              <a:gd name="T12" fmla="*/ 0 w 59"/>
              <a:gd name="T13" fmla="*/ 0 h 1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9"/>
              <a:gd name="T22" fmla="*/ 0 h 118"/>
              <a:gd name="T23" fmla="*/ 59 w 59"/>
              <a:gd name="T24" fmla="*/ 118 h 1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9" h="118">
                <a:moveTo>
                  <a:pt x="59" y="118"/>
                </a:moveTo>
                <a:lnTo>
                  <a:pt x="39" y="89"/>
                </a:lnTo>
                <a:lnTo>
                  <a:pt x="30" y="69"/>
                </a:lnTo>
                <a:lnTo>
                  <a:pt x="20" y="59"/>
                </a:lnTo>
                <a:lnTo>
                  <a:pt x="20" y="39"/>
                </a:lnTo>
                <a:lnTo>
                  <a:pt x="0" y="19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19" name="Unknown Shape"/>
          <p:cNvSpPr>
            <a:spLocks/>
          </p:cNvSpPr>
          <p:nvPr/>
        </p:nvSpPr>
        <p:spPr bwMode="auto">
          <a:xfrm>
            <a:off x="7010400" y="3854435"/>
            <a:ext cx="1588" cy="1588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  <a:gd name="T4" fmla="*/ 0 w 1"/>
              <a:gd name="T5" fmla="*/ 0 h 1"/>
              <a:gd name="T6" fmla="*/ 0 w 1"/>
              <a:gd name="T7" fmla="*/ 0 h 1"/>
              <a:gd name="T8" fmla="*/ 0 w 1"/>
              <a:gd name="T9" fmla="*/ 0 h 1"/>
              <a:gd name="T10" fmla="*/ 0 w 1"/>
              <a:gd name="T11" fmla="*/ 0 h 1"/>
              <a:gd name="T12" fmla="*/ 0 w 1"/>
              <a:gd name="T13" fmla="*/ 0 h 1"/>
              <a:gd name="T14" fmla="*/ 0 w 1"/>
              <a:gd name="T15" fmla="*/ 0 h 1"/>
              <a:gd name="T16" fmla="*/ 0 w 1"/>
              <a:gd name="T17" fmla="*/ 0 h 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"/>
              <a:gd name="T28" fmla="*/ 0 h 1"/>
              <a:gd name="T29" fmla="*/ 1 w 1"/>
              <a:gd name="T30" fmla="*/ 1 h 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20" name="Unknown Shape"/>
          <p:cNvSpPr>
            <a:spLocks/>
          </p:cNvSpPr>
          <p:nvPr/>
        </p:nvSpPr>
        <p:spPr bwMode="auto">
          <a:xfrm>
            <a:off x="7010400" y="3854435"/>
            <a:ext cx="44450" cy="1588"/>
          </a:xfrm>
          <a:custGeom>
            <a:avLst/>
            <a:gdLst>
              <a:gd name="T0" fmla="*/ 0 w 19"/>
              <a:gd name="T1" fmla="*/ 0 h 1"/>
              <a:gd name="T2" fmla="*/ 0 w 19"/>
              <a:gd name="T3" fmla="*/ 0 h 1"/>
              <a:gd name="T4" fmla="*/ 0 w 19"/>
              <a:gd name="T5" fmla="*/ 0 h 1"/>
              <a:gd name="T6" fmla="*/ 22 w 19"/>
              <a:gd name="T7" fmla="*/ 0 h 1"/>
              <a:gd name="T8" fmla="*/ 22 w 19"/>
              <a:gd name="T9" fmla="*/ 0 h 1"/>
              <a:gd name="T10" fmla="*/ 22 w 19"/>
              <a:gd name="T11" fmla="*/ 0 h 1"/>
              <a:gd name="T12" fmla="*/ 22 w 19"/>
              <a:gd name="T13" fmla="*/ 0 h 1"/>
              <a:gd name="T14" fmla="*/ 22 w 19"/>
              <a:gd name="T15" fmla="*/ 0 h 1"/>
              <a:gd name="T16" fmla="*/ 22 w 19"/>
              <a:gd name="T17" fmla="*/ 0 h 1"/>
              <a:gd name="T18" fmla="*/ 22 w 19"/>
              <a:gd name="T19" fmla="*/ 0 h 1"/>
              <a:gd name="T20" fmla="*/ 22 w 19"/>
              <a:gd name="T21" fmla="*/ 0 h 1"/>
              <a:gd name="T22" fmla="*/ 22 w 19"/>
              <a:gd name="T23" fmla="*/ 0 h 1"/>
              <a:gd name="T24" fmla="*/ 22 w 19"/>
              <a:gd name="T25" fmla="*/ 0 h 1"/>
              <a:gd name="T26" fmla="*/ 22 w 19"/>
              <a:gd name="T27" fmla="*/ 0 h 1"/>
              <a:gd name="T28" fmla="*/ 22 w 19"/>
              <a:gd name="T29" fmla="*/ 0 h 1"/>
              <a:gd name="T30" fmla="*/ 22 w 19"/>
              <a:gd name="T31" fmla="*/ 0 h 1"/>
              <a:gd name="T32" fmla="*/ 22 w 19"/>
              <a:gd name="T33" fmla="*/ 0 h 1"/>
              <a:gd name="T34" fmla="*/ 22 w 19"/>
              <a:gd name="T35" fmla="*/ 0 h 1"/>
              <a:gd name="T36" fmla="*/ 22 w 19"/>
              <a:gd name="T37" fmla="*/ 0 h 1"/>
              <a:gd name="T38" fmla="*/ 22 w 19"/>
              <a:gd name="T39" fmla="*/ 0 h 1"/>
              <a:gd name="T40" fmla="*/ 22 w 19"/>
              <a:gd name="T41" fmla="*/ 0 h 1"/>
              <a:gd name="T42" fmla="*/ 22 w 19"/>
              <a:gd name="T43" fmla="*/ 0 h 1"/>
              <a:gd name="T44" fmla="*/ 22 w 19"/>
              <a:gd name="T45" fmla="*/ 0 h 1"/>
              <a:gd name="T46" fmla="*/ 22 w 19"/>
              <a:gd name="T47" fmla="*/ 0 h 1"/>
              <a:gd name="T48" fmla="*/ 22 w 19"/>
              <a:gd name="T49" fmla="*/ 0 h 1"/>
              <a:gd name="T50" fmla="*/ 22 w 19"/>
              <a:gd name="T51" fmla="*/ 0 h 1"/>
              <a:gd name="T52" fmla="*/ 41 w 19"/>
              <a:gd name="T53" fmla="*/ 0 h 1"/>
              <a:gd name="T54" fmla="*/ 41 w 19"/>
              <a:gd name="T55" fmla="*/ 0 h 1"/>
              <a:gd name="T56" fmla="*/ 41 w 19"/>
              <a:gd name="T57" fmla="*/ 0 h 1"/>
              <a:gd name="T58" fmla="*/ 41 w 19"/>
              <a:gd name="T59" fmla="*/ 0 h 1"/>
              <a:gd name="T60" fmla="*/ 41 w 19"/>
              <a:gd name="T61" fmla="*/ 0 h 1"/>
              <a:gd name="T62" fmla="*/ 41 w 19"/>
              <a:gd name="T63" fmla="*/ 0 h 1"/>
              <a:gd name="T64" fmla="*/ 41 w 19"/>
              <a:gd name="T65" fmla="*/ 0 h 1"/>
              <a:gd name="T66" fmla="*/ 41 w 19"/>
              <a:gd name="T67" fmla="*/ 0 h 1"/>
              <a:gd name="T68" fmla="*/ 41 w 19"/>
              <a:gd name="T69" fmla="*/ 0 h 1"/>
              <a:gd name="T70" fmla="*/ 41 w 19"/>
              <a:gd name="T71" fmla="*/ 0 h 1"/>
              <a:gd name="T72" fmla="*/ 41 w 19"/>
              <a:gd name="T73" fmla="*/ 0 h 1"/>
              <a:gd name="T74" fmla="*/ 41 w 19"/>
              <a:gd name="T75" fmla="*/ 0 h 1"/>
              <a:gd name="T76" fmla="*/ 41 w 19"/>
              <a:gd name="T77" fmla="*/ 0 h 1"/>
              <a:gd name="T78" fmla="*/ 41 w 19"/>
              <a:gd name="T79" fmla="*/ 0 h 1"/>
              <a:gd name="T80" fmla="*/ 41 w 19"/>
              <a:gd name="T81" fmla="*/ 0 h 1"/>
              <a:gd name="T82" fmla="*/ 41 w 19"/>
              <a:gd name="T83" fmla="*/ 0 h 1"/>
              <a:gd name="T84" fmla="*/ 41 w 19"/>
              <a:gd name="T85" fmla="*/ 0 h 1"/>
              <a:gd name="T86" fmla="*/ 41 w 19"/>
              <a:gd name="T87" fmla="*/ 0 h 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9"/>
              <a:gd name="T133" fmla="*/ 0 h 1"/>
              <a:gd name="T134" fmla="*/ 19 w 19"/>
              <a:gd name="T135" fmla="*/ 1 h 1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9" h="1">
                <a:moveTo>
                  <a:pt x="0" y="0"/>
                </a:moveTo>
                <a:lnTo>
                  <a:pt x="0" y="0"/>
                </a:lnTo>
                <a:lnTo>
                  <a:pt x="10" y="0"/>
                </a:lnTo>
                <a:lnTo>
                  <a:pt x="19" y="0"/>
                </a:lnTo>
              </a:path>
            </a:pathLst>
          </a:custGeom>
          <a:noFill/>
          <a:ln w="158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21" name="Unknown Shape"/>
          <p:cNvSpPr>
            <a:spLocks/>
          </p:cNvSpPr>
          <p:nvPr/>
        </p:nvSpPr>
        <p:spPr bwMode="auto">
          <a:xfrm>
            <a:off x="7010400" y="3854435"/>
            <a:ext cx="44450" cy="17463"/>
          </a:xfrm>
          <a:custGeom>
            <a:avLst/>
            <a:gdLst>
              <a:gd name="T0" fmla="*/ 0 w 19"/>
              <a:gd name="T1" fmla="*/ 0 h 10"/>
              <a:gd name="T2" fmla="*/ 0 w 19"/>
              <a:gd name="T3" fmla="*/ 0 h 10"/>
              <a:gd name="T4" fmla="*/ 0 w 19"/>
              <a:gd name="T5" fmla="*/ 0 h 10"/>
              <a:gd name="T6" fmla="*/ 0 w 19"/>
              <a:gd name="T7" fmla="*/ 0 h 10"/>
              <a:gd name="T8" fmla="*/ 0 w 19"/>
              <a:gd name="T9" fmla="*/ 0 h 10"/>
              <a:gd name="T10" fmla="*/ 0 w 19"/>
              <a:gd name="T11" fmla="*/ 0 h 10"/>
              <a:gd name="T12" fmla="*/ 0 w 19"/>
              <a:gd name="T13" fmla="*/ 0 h 10"/>
              <a:gd name="T14" fmla="*/ 0 w 19"/>
              <a:gd name="T15" fmla="*/ 0 h 10"/>
              <a:gd name="T16" fmla="*/ 0 w 19"/>
              <a:gd name="T17" fmla="*/ 0 h 10"/>
              <a:gd name="T18" fmla="*/ 22 w 19"/>
              <a:gd name="T19" fmla="*/ 0 h 10"/>
              <a:gd name="T20" fmla="*/ 22 w 19"/>
              <a:gd name="T21" fmla="*/ 0 h 10"/>
              <a:gd name="T22" fmla="*/ 22 w 19"/>
              <a:gd name="T23" fmla="*/ 0 h 10"/>
              <a:gd name="T24" fmla="*/ 22 w 19"/>
              <a:gd name="T25" fmla="*/ 12 h 10"/>
              <a:gd name="T26" fmla="*/ 22 w 19"/>
              <a:gd name="T27" fmla="*/ 12 h 10"/>
              <a:gd name="T28" fmla="*/ 22 w 19"/>
              <a:gd name="T29" fmla="*/ 12 h 10"/>
              <a:gd name="T30" fmla="*/ 22 w 19"/>
              <a:gd name="T31" fmla="*/ 12 h 10"/>
              <a:gd name="T32" fmla="*/ 22 w 19"/>
              <a:gd name="T33" fmla="*/ 12 h 10"/>
              <a:gd name="T34" fmla="*/ 22 w 19"/>
              <a:gd name="T35" fmla="*/ 12 h 10"/>
              <a:gd name="T36" fmla="*/ 22 w 19"/>
              <a:gd name="T37" fmla="*/ 12 h 10"/>
              <a:gd name="T38" fmla="*/ 22 w 19"/>
              <a:gd name="T39" fmla="*/ 12 h 10"/>
              <a:gd name="T40" fmla="*/ 22 w 19"/>
              <a:gd name="T41" fmla="*/ 12 h 10"/>
              <a:gd name="T42" fmla="*/ 22 w 19"/>
              <a:gd name="T43" fmla="*/ 12 h 10"/>
              <a:gd name="T44" fmla="*/ 22 w 19"/>
              <a:gd name="T45" fmla="*/ 12 h 10"/>
              <a:gd name="T46" fmla="*/ 22 w 19"/>
              <a:gd name="T47" fmla="*/ 12 h 10"/>
              <a:gd name="T48" fmla="*/ 22 w 19"/>
              <a:gd name="T49" fmla="*/ 0 h 10"/>
              <a:gd name="T50" fmla="*/ 22 w 19"/>
              <a:gd name="T51" fmla="*/ 0 h 10"/>
              <a:gd name="T52" fmla="*/ 22 w 19"/>
              <a:gd name="T53" fmla="*/ 0 h 10"/>
              <a:gd name="T54" fmla="*/ 41 w 19"/>
              <a:gd name="T55" fmla="*/ 0 h 10"/>
              <a:gd name="T56" fmla="*/ 41 w 19"/>
              <a:gd name="T57" fmla="*/ 0 h 10"/>
              <a:gd name="T58" fmla="*/ 41 w 19"/>
              <a:gd name="T59" fmla="*/ 0 h 10"/>
              <a:gd name="T60" fmla="*/ 41 w 19"/>
              <a:gd name="T61" fmla="*/ 0 h 10"/>
              <a:gd name="T62" fmla="*/ 41 w 19"/>
              <a:gd name="T63" fmla="*/ 0 h 10"/>
              <a:gd name="T64" fmla="*/ 41 w 19"/>
              <a:gd name="T65" fmla="*/ 0 h 10"/>
              <a:gd name="T66" fmla="*/ 41 w 19"/>
              <a:gd name="T67" fmla="*/ 0 h 10"/>
              <a:gd name="T68" fmla="*/ 41 w 19"/>
              <a:gd name="T69" fmla="*/ 12 h 10"/>
              <a:gd name="T70" fmla="*/ 41 w 19"/>
              <a:gd name="T71" fmla="*/ 12 h 10"/>
              <a:gd name="T72" fmla="*/ 41 w 19"/>
              <a:gd name="T73" fmla="*/ 12 h 1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9"/>
              <a:gd name="T112" fmla="*/ 0 h 10"/>
              <a:gd name="T113" fmla="*/ 19 w 19"/>
              <a:gd name="T114" fmla="*/ 10 h 1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9" h="10">
                <a:moveTo>
                  <a:pt x="0" y="0"/>
                </a:moveTo>
                <a:lnTo>
                  <a:pt x="0" y="0"/>
                </a:lnTo>
                <a:lnTo>
                  <a:pt x="10" y="0"/>
                </a:lnTo>
                <a:lnTo>
                  <a:pt x="10" y="10"/>
                </a:lnTo>
                <a:lnTo>
                  <a:pt x="10" y="0"/>
                </a:lnTo>
                <a:lnTo>
                  <a:pt x="19" y="0"/>
                </a:lnTo>
                <a:lnTo>
                  <a:pt x="19" y="10"/>
                </a:lnTo>
              </a:path>
            </a:pathLst>
          </a:custGeom>
          <a:noFill/>
          <a:ln w="158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22" name="Unknown Shape"/>
          <p:cNvSpPr>
            <a:spLocks/>
          </p:cNvSpPr>
          <p:nvPr/>
        </p:nvSpPr>
        <p:spPr bwMode="auto">
          <a:xfrm>
            <a:off x="6918325" y="3889360"/>
            <a:ext cx="92075" cy="34925"/>
          </a:xfrm>
          <a:custGeom>
            <a:avLst/>
            <a:gdLst>
              <a:gd name="T0" fmla="*/ 0 w 40"/>
              <a:gd name="T1" fmla="*/ 24 h 20"/>
              <a:gd name="T2" fmla="*/ 22 w 40"/>
              <a:gd name="T3" fmla="*/ 24 h 20"/>
              <a:gd name="T4" fmla="*/ 42 w 40"/>
              <a:gd name="T5" fmla="*/ 24 h 20"/>
              <a:gd name="T6" fmla="*/ 42 w 40"/>
              <a:gd name="T7" fmla="*/ 24 h 20"/>
              <a:gd name="T8" fmla="*/ 62 w 40"/>
              <a:gd name="T9" fmla="*/ 12 h 20"/>
              <a:gd name="T10" fmla="*/ 84 w 40"/>
              <a:gd name="T11" fmla="*/ 0 h 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0"/>
              <a:gd name="T19" fmla="*/ 0 h 20"/>
              <a:gd name="T20" fmla="*/ 40 w 40"/>
              <a:gd name="T21" fmla="*/ 20 h 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0" h="20">
                <a:moveTo>
                  <a:pt x="0" y="20"/>
                </a:moveTo>
                <a:lnTo>
                  <a:pt x="10" y="20"/>
                </a:lnTo>
                <a:lnTo>
                  <a:pt x="20" y="20"/>
                </a:lnTo>
                <a:lnTo>
                  <a:pt x="30" y="10"/>
                </a:lnTo>
                <a:lnTo>
                  <a:pt x="40" y="0"/>
                </a:lnTo>
              </a:path>
            </a:pathLst>
          </a:custGeom>
          <a:noFill/>
          <a:ln w="158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23" name="Unknown Shape"/>
          <p:cNvSpPr>
            <a:spLocks/>
          </p:cNvSpPr>
          <p:nvPr/>
        </p:nvSpPr>
        <p:spPr bwMode="auto">
          <a:xfrm>
            <a:off x="6872288" y="3889360"/>
            <a:ext cx="92075" cy="17463"/>
          </a:xfrm>
          <a:custGeom>
            <a:avLst/>
            <a:gdLst>
              <a:gd name="T0" fmla="*/ 0 w 40"/>
              <a:gd name="T1" fmla="*/ 12 h 10"/>
              <a:gd name="T2" fmla="*/ 22 w 40"/>
              <a:gd name="T3" fmla="*/ 12 h 10"/>
              <a:gd name="T4" fmla="*/ 62 w 40"/>
              <a:gd name="T5" fmla="*/ 12 h 10"/>
              <a:gd name="T6" fmla="*/ 62 w 40"/>
              <a:gd name="T7" fmla="*/ 12 h 10"/>
              <a:gd name="T8" fmla="*/ 84 w 40"/>
              <a:gd name="T9" fmla="*/ 0 h 10"/>
              <a:gd name="T10" fmla="*/ 84 w 40"/>
              <a:gd name="T11" fmla="*/ 0 h 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0"/>
              <a:gd name="T19" fmla="*/ 0 h 10"/>
              <a:gd name="T20" fmla="*/ 40 w 40"/>
              <a:gd name="T21" fmla="*/ 10 h 1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0" h="10">
                <a:moveTo>
                  <a:pt x="0" y="10"/>
                </a:moveTo>
                <a:lnTo>
                  <a:pt x="10" y="10"/>
                </a:lnTo>
                <a:lnTo>
                  <a:pt x="30" y="10"/>
                </a:lnTo>
                <a:lnTo>
                  <a:pt x="40" y="0"/>
                </a:lnTo>
              </a:path>
            </a:pathLst>
          </a:custGeom>
          <a:noFill/>
          <a:ln w="158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24" name="Line 322"/>
          <p:cNvSpPr>
            <a:spLocks noChangeShapeType="1"/>
          </p:cNvSpPr>
          <p:nvPr/>
        </p:nvSpPr>
        <p:spPr bwMode="auto">
          <a:xfrm>
            <a:off x="7054850" y="3819510"/>
            <a:ext cx="1588" cy="17463"/>
          </a:xfrm>
          <a:prstGeom prst="lin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25" name="Unknown Shape"/>
          <p:cNvSpPr>
            <a:spLocks/>
          </p:cNvSpPr>
          <p:nvPr/>
        </p:nvSpPr>
        <p:spPr bwMode="auto">
          <a:xfrm>
            <a:off x="6805613" y="3941748"/>
            <a:ext cx="88900" cy="241300"/>
          </a:xfrm>
          <a:custGeom>
            <a:avLst/>
            <a:gdLst>
              <a:gd name="T0" fmla="*/ 80 w 39"/>
              <a:gd name="T1" fmla="*/ 0 h 138"/>
              <a:gd name="T2" fmla="*/ 80 w 39"/>
              <a:gd name="T3" fmla="*/ 12 h 138"/>
              <a:gd name="T4" fmla="*/ 80 w 39"/>
              <a:gd name="T5" fmla="*/ 24 h 138"/>
              <a:gd name="T6" fmla="*/ 80 w 39"/>
              <a:gd name="T7" fmla="*/ 47 h 138"/>
              <a:gd name="T8" fmla="*/ 60 w 39"/>
              <a:gd name="T9" fmla="*/ 72 h 138"/>
              <a:gd name="T10" fmla="*/ 39 w 39"/>
              <a:gd name="T11" fmla="*/ 96 h 138"/>
              <a:gd name="T12" fmla="*/ 39 w 39"/>
              <a:gd name="T13" fmla="*/ 120 h 138"/>
              <a:gd name="T14" fmla="*/ 19 w 39"/>
              <a:gd name="T15" fmla="*/ 132 h 138"/>
              <a:gd name="T16" fmla="*/ 0 w 39"/>
              <a:gd name="T17" fmla="*/ 155 h 138"/>
              <a:gd name="T18" fmla="*/ 0 w 39"/>
              <a:gd name="T19" fmla="*/ 167 h 1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9"/>
              <a:gd name="T31" fmla="*/ 0 h 138"/>
              <a:gd name="T32" fmla="*/ 39 w 39"/>
              <a:gd name="T33" fmla="*/ 138 h 1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9" h="138">
                <a:moveTo>
                  <a:pt x="39" y="0"/>
                </a:moveTo>
                <a:lnTo>
                  <a:pt x="39" y="10"/>
                </a:lnTo>
                <a:lnTo>
                  <a:pt x="39" y="20"/>
                </a:lnTo>
                <a:lnTo>
                  <a:pt x="39" y="39"/>
                </a:lnTo>
                <a:lnTo>
                  <a:pt x="29" y="59"/>
                </a:lnTo>
                <a:lnTo>
                  <a:pt x="19" y="79"/>
                </a:lnTo>
                <a:lnTo>
                  <a:pt x="19" y="99"/>
                </a:lnTo>
                <a:lnTo>
                  <a:pt x="9" y="109"/>
                </a:lnTo>
                <a:lnTo>
                  <a:pt x="0" y="128"/>
                </a:lnTo>
                <a:lnTo>
                  <a:pt x="0" y="138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26" name="Unknown Shape"/>
          <p:cNvSpPr>
            <a:spLocks/>
          </p:cNvSpPr>
          <p:nvPr/>
        </p:nvSpPr>
        <p:spPr bwMode="auto">
          <a:xfrm>
            <a:off x="6805613" y="3803635"/>
            <a:ext cx="20638" cy="85725"/>
          </a:xfrm>
          <a:custGeom>
            <a:avLst/>
            <a:gdLst>
              <a:gd name="T0" fmla="*/ 19 w 9"/>
              <a:gd name="T1" fmla="*/ 60 h 49"/>
              <a:gd name="T2" fmla="*/ 19 w 9"/>
              <a:gd name="T3" fmla="*/ 47 h 49"/>
              <a:gd name="T4" fmla="*/ 19 w 9"/>
              <a:gd name="T5" fmla="*/ 35 h 49"/>
              <a:gd name="T6" fmla="*/ 0 w 9"/>
              <a:gd name="T7" fmla="*/ 23 h 49"/>
              <a:gd name="T8" fmla="*/ 0 w 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"/>
              <a:gd name="T16" fmla="*/ 0 h 49"/>
              <a:gd name="T17" fmla="*/ 9 w 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" h="49">
                <a:moveTo>
                  <a:pt x="9" y="49"/>
                </a:moveTo>
                <a:lnTo>
                  <a:pt x="9" y="39"/>
                </a:lnTo>
                <a:lnTo>
                  <a:pt x="9" y="29"/>
                </a:lnTo>
                <a:lnTo>
                  <a:pt x="0" y="19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27" name="Unknown Shape"/>
          <p:cNvSpPr>
            <a:spLocks/>
          </p:cNvSpPr>
          <p:nvPr/>
        </p:nvSpPr>
        <p:spPr bwMode="auto">
          <a:xfrm>
            <a:off x="7761288" y="4703748"/>
            <a:ext cx="776288" cy="17463"/>
          </a:xfrm>
          <a:custGeom>
            <a:avLst/>
            <a:gdLst>
              <a:gd name="T0" fmla="*/ 0 w 337"/>
              <a:gd name="T1" fmla="*/ 0 h 10"/>
              <a:gd name="T2" fmla="*/ 22 w 337"/>
              <a:gd name="T3" fmla="*/ 0 h 10"/>
              <a:gd name="T4" fmla="*/ 42 w 337"/>
              <a:gd name="T5" fmla="*/ 0 h 10"/>
              <a:gd name="T6" fmla="*/ 64 w 337"/>
              <a:gd name="T7" fmla="*/ 0 h 10"/>
              <a:gd name="T8" fmla="*/ 84 w 337"/>
              <a:gd name="T9" fmla="*/ 0 h 10"/>
              <a:gd name="T10" fmla="*/ 106 w 337"/>
              <a:gd name="T11" fmla="*/ 0 h 10"/>
              <a:gd name="T12" fmla="*/ 126 w 337"/>
              <a:gd name="T13" fmla="*/ 0 h 10"/>
              <a:gd name="T14" fmla="*/ 126 w 337"/>
              <a:gd name="T15" fmla="*/ 0 h 10"/>
              <a:gd name="T16" fmla="*/ 148 w 337"/>
              <a:gd name="T17" fmla="*/ 0 h 10"/>
              <a:gd name="T18" fmla="*/ 148 w 337"/>
              <a:gd name="T19" fmla="*/ 0 h 10"/>
              <a:gd name="T20" fmla="*/ 168 w 337"/>
              <a:gd name="T21" fmla="*/ 0 h 10"/>
              <a:gd name="T22" fmla="*/ 168 w 337"/>
              <a:gd name="T23" fmla="*/ 0 h 10"/>
              <a:gd name="T24" fmla="*/ 187 w 337"/>
              <a:gd name="T25" fmla="*/ 0 h 10"/>
              <a:gd name="T26" fmla="*/ 187 w 337"/>
              <a:gd name="T27" fmla="*/ 0 h 10"/>
              <a:gd name="T28" fmla="*/ 209 w 337"/>
              <a:gd name="T29" fmla="*/ 0 h 10"/>
              <a:gd name="T30" fmla="*/ 209 w 337"/>
              <a:gd name="T31" fmla="*/ 0 h 10"/>
              <a:gd name="T32" fmla="*/ 229 w 337"/>
              <a:gd name="T33" fmla="*/ 0 h 10"/>
              <a:gd name="T34" fmla="*/ 229 w 337"/>
              <a:gd name="T35" fmla="*/ 0 h 10"/>
              <a:gd name="T36" fmla="*/ 251 w 337"/>
              <a:gd name="T37" fmla="*/ 0 h 10"/>
              <a:gd name="T38" fmla="*/ 251 w 337"/>
              <a:gd name="T39" fmla="*/ 0 h 10"/>
              <a:gd name="T40" fmla="*/ 251 w 337"/>
              <a:gd name="T41" fmla="*/ 0 h 10"/>
              <a:gd name="T42" fmla="*/ 271 w 337"/>
              <a:gd name="T43" fmla="*/ 0 h 10"/>
              <a:gd name="T44" fmla="*/ 271 w 337"/>
              <a:gd name="T45" fmla="*/ 0 h 10"/>
              <a:gd name="T46" fmla="*/ 293 w 337"/>
              <a:gd name="T47" fmla="*/ 0 h 10"/>
              <a:gd name="T48" fmla="*/ 293 w 337"/>
              <a:gd name="T49" fmla="*/ 0 h 10"/>
              <a:gd name="T50" fmla="*/ 313 w 337"/>
              <a:gd name="T51" fmla="*/ 0 h 10"/>
              <a:gd name="T52" fmla="*/ 313 w 337"/>
              <a:gd name="T53" fmla="*/ 0 h 10"/>
              <a:gd name="T54" fmla="*/ 335 w 337"/>
              <a:gd name="T55" fmla="*/ 0 h 10"/>
              <a:gd name="T56" fmla="*/ 356 w 337"/>
              <a:gd name="T57" fmla="*/ 0 h 10"/>
              <a:gd name="T58" fmla="*/ 356 w 337"/>
              <a:gd name="T59" fmla="*/ 0 h 10"/>
              <a:gd name="T60" fmla="*/ 377 w 337"/>
              <a:gd name="T61" fmla="*/ 0 h 10"/>
              <a:gd name="T62" fmla="*/ 396 w 337"/>
              <a:gd name="T63" fmla="*/ 0 h 10"/>
              <a:gd name="T64" fmla="*/ 416 w 337"/>
              <a:gd name="T65" fmla="*/ 0 h 10"/>
              <a:gd name="T66" fmla="*/ 416 w 337"/>
              <a:gd name="T67" fmla="*/ 0 h 10"/>
              <a:gd name="T68" fmla="*/ 438 w 337"/>
              <a:gd name="T69" fmla="*/ 0 h 10"/>
              <a:gd name="T70" fmla="*/ 459 w 337"/>
              <a:gd name="T71" fmla="*/ 0 h 10"/>
              <a:gd name="T72" fmla="*/ 480 w 337"/>
              <a:gd name="T73" fmla="*/ 0 h 10"/>
              <a:gd name="T74" fmla="*/ 501 w 337"/>
              <a:gd name="T75" fmla="*/ 0 h 10"/>
              <a:gd name="T76" fmla="*/ 522 w 337"/>
              <a:gd name="T77" fmla="*/ 0 h 10"/>
              <a:gd name="T78" fmla="*/ 543 w 337"/>
              <a:gd name="T79" fmla="*/ 0 h 10"/>
              <a:gd name="T80" fmla="*/ 543 w 337"/>
              <a:gd name="T81" fmla="*/ 0 h 10"/>
              <a:gd name="T82" fmla="*/ 564 w 337"/>
              <a:gd name="T83" fmla="*/ 0 h 10"/>
              <a:gd name="T84" fmla="*/ 585 w 337"/>
              <a:gd name="T85" fmla="*/ 0 h 10"/>
              <a:gd name="T86" fmla="*/ 585 w 337"/>
              <a:gd name="T87" fmla="*/ 0 h 10"/>
              <a:gd name="T88" fmla="*/ 604 w 337"/>
              <a:gd name="T89" fmla="*/ 0 h 10"/>
              <a:gd name="T90" fmla="*/ 625 w 337"/>
              <a:gd name="T91" fmla="*/ 0 h 10"/>
              <a:gd name="T92" fmla="*/ 625 w 337"/>
              <a:gd name="T93" fmla="*/ 0 h 10"/>
              <a:gd name="T94" fmla="*/ 646 w 337"/>
              <a:gd name="T95" fmla="*/ 0 h 10"/>
              <a:gd name="T96" fmla="*/ 646 w 337"/>
              <a:gd name="T97" fmla="*/ 12 h 10"/>
              <a:gd name="T98" fmla="*/ 667 w 337"/>
              <a:gd name="T99" fmla="*/ 12 h 10"/>
              <a:gd name="T100" fmla="*/ 688 w 337"/>
              <a:gd name="T101" fmla="*/ 12 h 10"/>
              <a:gd name="T102" fmla="*/ 688 w 337"/>
              <a:gd name="T103" fmla="*/ 12 h 10"/>
              <a:gd name="T104" fmla="*/ 710 w 337"/>
              <a:gd name="T105" fmla="*/ 12 h 1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37"/>
              <a:gd name="T160" fmla="*/ 0 h 10"/>
              <a:gd name="T161" fmla="*/ 337 w 337"/>
              <a:gd name="T162" fmla="*/ 10 h 10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37" h="10">
                <a:moveTo>
                  <a:pt x="0" y="0"/>
                </a:moveTo>
                <a:lnTo>
                  <a:pt x="10" y="0"/>
                </a:lnTo>
                <a:lnTo>
                  <a:pt x="20" y="0"/>
                </a:lnTo>
                <a:lnTo>
                  <a:pt x="30" y="0"/>
                </a:lnTo>
                <a:lnTo>
                  <a:pt x="40" y="0"/>
                </a:lnTo>
                <a:lnTo>
                  <a:pt x="50" y="0"/>
                </a:lnTo>
                <a:lnTo>
                  <a:pt x="60" y="0"/>
                </a:lnTo>
                <a:lnTo>
                  <a:pt x="70" y="0"/>
                </a:lnTo>
                <a:lnTo>
                  <a:pt x="80" y="0"/>
                </a:lnTo>
                <a:lnTo>
                  <a:pt x="89" y="0"/>
                </a:lnTo>
                <a:lnTo>
                  <a:pt x="99" y="0"/>
                </a:lnTo>
                <a:lnTo>
                  <a:pt x="109" y="0"/>
                </a:lnTo>
                <a:lnTo>
                  <a:pt x="119" y="0"/>
                </a:lnTo>
                <a:lnTo>
                  <a:pt x="129" y="0"/>
                </a:lnTo>
                <a:lnTo>
                  <a:pt x="139" y="0"/>
                </a:lnTo>
                <a:lnTo>
                  <a:pt x="149" y="0"/>
                </a:lnTo>
                <a:lnTo>
                  <a:pt x="159" y="0"/>
                </a:lnTo>
                <a:lnTo>
                  <a:pt x="169" y="0"/>
                </a:lnTo>
                <a:lnTo>
                  <a:pt x="179" y="0"/>
                </a:lnTo>
                <a:lnTo>
                  <a:pt x="188" y="0"/>
                </a:lnTo>
                <a:lnTo>
                  <a:pt x="198" y="0"/>
                </a:lnTo>
                <a:lnTo>
                  <a:pt x="208" y="0"/>
                </a:lnTo>
                <a:lnTo>
                  <a:pt x="218" y="0"/>
                </a:lnTo>
                <a:lnTo>
                  <a:pt x="228" y="0"/>
                </a:lnTo>
                <a:lnTo>
                  <a:pt x="238" y="0"/>
                </a:lnTo>
                <a:lnTo>
                  <a:pt x="248" y="0"/>
                </a:lnTo>
                <a:lnTo>
                  <a:pt x="258" y="0"/>
                </a:lnTo>
                <a:lnTo>
                  <a:pt x="268" y="0"/>
                </a:lnTo>
                <a:lnTo>
                  <a:pt x="278" y="0"/>
                </a:lnTo>
                <a:lnTo>
                  <a:pt x="287" y="0"/>
                </a:lnTo>
                <a:lnTo>
                  <a:pt x="297" y="0"/>
                </a:lnTo>
                <a:lnTo>
                  <a:pt x="307" y="0"/>
                </a:lnTo>
                <a:lnTo>
                  <a:pt x="307" y="10"/>
                </a:lnTo>
                <a:lnTo>
                  <a:pt x="317" y="10"/>
                </a:lnTo>
                <a:lnTo>
                  <a:pt x="327" y="10"/>
                </a:lnTo>
                <a:lnTo>
                  <a:pt x="337" y="1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28" name="Line 326"/>
          <p:cNvSpPr>
            <a:spLocks noChangeShapeType="1"/>
          </p:cNvSpPr>
          <p:nvPr/>
        </p:nvSpPr>
        <p:spPr bwMode="auto">
          <a:xfrm flipH="1">
            <a:off x="4364038" y="1792273"/>
            <a:ext cx="479425" cy="1588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29" name="Line 327"/>
          <p:cNvSpPr>
            <a:spLocks noChangeShapeType="1"/>
          </p:cNvSpPr>
          <p:nvPr/>
        </p:nvSpPr>
        <p:spPr bwMode="auto">
          <a:xfrm flipH="1">
            <a:off x="4364038" y="1689085"/>
            <a:ext cx="479425" cy="3175"/>
          </a:xfrm>
          <a:prstGeom prst="line">
            <a:avLst/>
          </a:prstGeom>
          <a:noFill/>
          <a:ln w="15875">
            <a:solidFill>
              <a:srgbClr val="00FF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30" name="Unknown Shape"/>
          <p:cNvSpPr>
            <a:spLocks/>
          </p:cNvSpPr>
          <p:nvPr/>
        </p:nvSpPr>
        <p:spPr bwMode="auto">
          <a:xfrm>
            <a:off x="6597650" y="5032360"/>
            <a:ext cx="161925" cy="431800"/>
          </a:xfrm>
          <a:custGeom>
            <a:avLst/>
            <a:gdLst>
              <a:gd name="T0" fmla="*/ 106 w 70"/>
              <a:gd name="T1" fmla="*/ 0 h 247"/>
              <a:gd name="T2" fmla="*/ 149 w 70"/>
              <a:gd name="T3" fmla="*/ 59 h 247"/>
              <a:gd name="T4" fmla="*/ 149 w 70"/>
              <a:gd name="T5" fmla="*/ 108 h 247"/>
              <a:gd name="T6" fmla="*/ 149 w 70"/>
              <a:gd name="T7" fmla="*/ 156 h 247"/>
              <a:gd name="T8" fmla="*/ 85 w 70"/>
              <a:gd name="T9" fmla="*/ 216 h 247"/>
              <a:gd name="T10" fmla="*/ 42 w 70"/>
              <a:gd name="T11" fmla="*/ 264 h 247"/>
              <a:gd name="T12" fmla="*/ 0 w 70"/>
              <a:gd name="T13" fmla="*/ 300 h 2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0"/>
              <a:gd name="T22" fmla="*/ 0 h 247"/>
              <a:gd name="T23" fmla="*/ 70 w 70"/>
              <a:gd name="T24" fmla="*/ 247 h 24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0" h="247">
                <a:moveTo>
                  <a:pt x="50" y="0"/>
                </a:moveTo>
                <a:lnTo>
                  <a:pt x="70" y="49"/>
                </a:lnTo>
                <a:lnTo>
                  <a:pt x="70" y="89"/>
                </a:lnTo>
                <a:lnTo>
                  <a:pt x="70" y="129"/>
                </a:lnTo>
                <a:lnTo>
                  <a:pt x="40" y="178"/>
                </a:lnTo>
                <a:lnTo>
                  <a:pt x="20" y="218"/>
                </a:lnTo>
                <a:lnTo>
                  <a:pt x="0" y="247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31" name="Unknown Shape"/>
          <p:cNvSpPr>
            <a:spLocks/>
          </p:cNvSpPr>
          <p:nvPr/>
        </p:nvSpPr>
        <p:spPr bwMode="auto">
          <a:xfrm>
            <a:off x="6988175" y="3889360"/>
            <a:ext cx="842963" cy="34925"/>
          </a:xfrm>
          <a:custGeom>
            <a:avLst/>
            <a:gdLst>
              <a:gd name="T0" fmla="*/ 770 w 366"/>
              <a:gd name="T1" fmla="*/ 0 h 20"/>
              <a:gd name="T2" fmla="*/ 728 w 366"/>
              <a:gd name="T3" fmla="*/ 0 h 20"/>
              <a:gd name="T4" fmla="*/ 707 w 366"/>
              <a:gd name="T5" fmla="*/ 0 h 20"/>
              <a:gd name="T6" fmla="*/ 667 w 366"/>
              <a:gd name="T7" fmla="*/ 0 h 20"/>
              <a:gd name="T8" fmla="*/ 646 w 366"/>
              <a:gd name="T9" fmla="*/ 0 h 20"/>
              <a:gd name="T10" fmla="*/ 625 w 366"/>
              <a:gd name="T11" fmla="*/ 0 h 20"/>
              <a:gd name="T12" fmla="*/ 583 w 366"/>
              <a:gd name="T13" fmla="*/ 0 h 20"/>
              <a:gd name="T14" fmla="*/ 561 w 366"/>
              <a:gd name="T15" fmla="*/ 0 h 20"/>
              <a:gd name="T16" fmla="*/ 541 w 366"/>
              <a:gd name="T17" fmla="*/ 0 h 20"/>
              <a:gd name="T18" fmla="*/ 541 w 366"/>
              <a:gd name="T19" fmla="*/ 0 h 20"/>
              <a:gd name="T20" fmla="*/ 519 w 366"/>
              <a:gd name="T21" fmla="*/ 0 h 20"/>
              <a:gd name="T22" fmla="*/ 499 w 366"/>
              <a:gd name="T23" fmla="*/ 0 h 20"/>
              <a:gd name="T24" fmla="*/ 499 w 366"/>
              <a:gd name="T25" fmla="*/ 0 h 20"/>
              <a:gd name="T26" fmla="*/ 477 w 366"/>
              <a:gd name="T27" fmla="*/ 0 h 20"/>
              <a:gd name="T28" fmla="*/ 458 w 366"/>
              <a:gd name="T29" fmla="*/ 0 h 20"/>
              <a:gd name="T30" fmla="*/ 458 w 366"/>
              <a:gd name="T31" fmla="*/ 0 h 20"/>
              <a:gd name="T32" fmla="*/ 438 w 366"/>
              <a:gd name="T33" fmla="*/ 0 h 20"/>
              <a:gd name="T34" fmla="*/ 416 w 366"/>
              <a:gd name="T35" fmla="*/ 0 h 20"/>
              <a:gd name="T36" fmla="*/ 416 w 366"/>
              <a:gd name="T37" fmla="*/ 0 h 20"/>
              <a:gd name="T38" fmla="*/ 396 w 366"/>
              <a:gd name="T39" fmla="*/ 0 h 20"/>
              <a:gd name="T40" fmla="*/ 374 w 366"/>
              <a:gd name="T41" fmla="*/ 0 h 20"/>
              <a:gd name="T42" fmla="*/ 354 w 366"/>
              <a:gd name="T43" fmla="*/ 12 h 20"/>
              <a:gd name="T44" fmla="*/ 332 w 366"/>
              <a:gd name="T45" fmla="*/ 12 h 20"/>
              <a:gd name="T46" fmla="*/ 332 w 366"/>
              <a:gd name="T47" fmla="*/ 12 h 20"/>
              <a:gd name="T48" fmla="*/ 312 w 366"/>
              <a:gd name="T49" fmla="*/ 12 h 20"/>
              <a:gd name="T50" fmla="*/ 290 w 366"/>
              <a:gd name="T51" fmla="*/ 12 h 20"/>
              <a:gd name="T52" fmla="*/ 270 w 366"/>
              <a:gd name="T53" fmla="*/ 12 h 20"/>
              <a:gd name="T54" fmla="*/ 251 w 366"/>
              <a:gd name="T55" fmla="*/ 12 h 20"/>
              <a:gd name="T56" fmla="*/ 229 w 366"/>
              <a:gd name="T57" fmla="*/ 12 h 20"/>
              <a:gd name="T58" fmla="*/ 187 w 366"/>
              <a:gd name="T59" fmla="*/ 12 h 20"/>
              <a:gd name="T60" fmla="*/ 167 w 366"/>
              <a:gd name="T61" fmla="*/ 12 h 20"/>
              <a:gd name="T62" fmla="*/ 145 w 366"/>
              <a:gd name="T63" fmla="*/ 12 h 20"/>
              <a:gd name="T64" fmla="*/ 125 w 366"/>
              <a:gd name="T65" fmla="*/ 12 h 20"/>
              <a:gd name="T66" fmla="*/ 103 w 366"/>
              <a:gd name="T67" fmla="*/ 24 h 20"/>
              <a:gd name="T68" fmla="*/ 103 w 366"/>
              <a:gd name="T69" fmla="*/ 24 h 20"/>
              <a:gd name="T70" fmla="*/ 83 w 366"/>
              <a:gd name="T71" fmla="*/ 24 h 20"/>
              <a:gd name="T72" fmla="*/ 61 w 366"/>
              <a:gd name="T73" fmla="*/ 24 h 20"/>
              <a:gd name="T74" fmla="*/ 42 w 366"/>
              <a:gd name="T75" fmla="*/ 24 h 20"/>
              <a:gd name="T76" fmla="*/ 22 w 366"/>
              <a:gd name="T77" fmla="*/ 24 h 20"/>
              <a:gd name="T78" fmla="*/ 22 w 366"/>
              <a:gd name="T79" fmla="*/ 24 h 20"/>
              <a:gd name="T80" fmla="*/ 0 w 366"/>
              <a:gd name="T81" fmla="*/ 24 h 2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66"/>
              <a:gd name="T124" fmla="*/ 0 h 20"/>
              <a:gd name="T125" fmla="*/ 366 w 366"/>
              <a:gd name="T126" fmla="*/ 20 h 2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66" h="20">
                <a:moveTo>
                  <a:pt x="366" y="0"/>
                </a:moveTo>
                <a:lnTo>
                  <a:pt x="346" y="0"/>
                </a:lnTo>
                <a:lnTo>
                  <a:pt x="336" y="0"/>
                </a:lnTo>
                <a:lnTo>
                  <a:pt x="317" y="0"/>
                </a:lnTo>
                <a:lnTo>
                  <a:pt x="307" y="0"/>
                </a:lnTo>
                <a:lnTo>
                  <a:pt x="297" y="0"/>
                </a:lnTo>
                <a:lnTo>
                  <a:pt x="277" y="0"/>
                </a:lnTo>
                <a:lnTo>
                  <a:pt x="267" y="0"/>
                </a:lnTo>
                <a:lnTo>
                  <a:pt x="257" y="0"/>
                </a:lnTo>
                <a:lnTo>
                  <a:pt x="247" y="0"/>
                </a:lnTo>
                <a:lnTo>
                  <a:pt x="237" y="0"/>
                </a:lnTo>
                <a:lnTo>
                  <a:pt x="227" y="0"/>
                </a:lnTo>
                <a:lnTo>
                  <a:pt x="218" y="0"/>
                </a:lnTo>
                <a:lnTo>
                  <a:pt x="208" y="0"/>
                </a:lnTo>
                <a:lnTo>
                  <a:pt x="198" y="0"/>
                </a:lnTo>
                <a:lnTo>
                  <a:pt x="188" y="0"/>
                </a:lnTo>
                <a:lnTo>
                  <a:pt x="178" y="0"/>
                </a:lnTo>
                <a:lnTo>
                  <a:pt x="168" y="10"/>
                </a:lnTo>
                <a:lnTo>
                  <a:pt x="158" y="10"/>
                </a:lnTo>
                <a:lnTo>
                  <a:pt x="148" y="10"/>
                </a:lnTo>
                <a:lnTo>
                  <a:pt x="138" y="10"/>
                </a:lnTo>
                <a:lnTo>
                  <a:pt x="128" y="10"/>
                </a:lnTo>
                <a:lnTo>
                  <a:pt x="119" y="10"/>
                </a:lnTo>
                <a:lnTo>
                  <a:pt x="109" y="10"/>
                </a:lnTo>
                <a:lnTo>
                  <a:pt x="89" y="10"/>
                </a:lnTo>
                <a:lnTo>
                  <a:pt x="79" y="10"/>
                </a:lnTo>
                <a:lnTo>
                  <a:pt x="69" y="10"/>
                </a:lnTo>
                <a:lnTo>
                  <a:pt x="59" y="10"/>
                </a:lnTo>
                <a:lnTo>
                  <a:pt x="49" y="20"/>
                </a:lnTo>
                <a:lnTo>
                  <a:pt x="39" y="20"/>
                </a:lnTo>
                <a:lnTo>
                  <a:pt x="29" y="20"/>
                </a:lnTo>
                <a:lnTo>
                  <a:pt x="20" y="20"/>
                </a:lnTo>
                <a:lnTo>
                  <a:pt x="10" y="20"/>
                </a:lnTo>
                <a:lnTo>
                  <a:pt x="0" y="2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32" name="Unknown Shape"/>
          <p:cNvSpPr>
            <a:spLocks/>
          </p:cNvSpPr>
          <p:nvPr/>
        </p:nvSpPr>
        <p:spPr bwMode="auto">
          <a:xfrm>
            <a:off x="7010400" y="3854435"/>
            <a:ext cx="796925" cy="34925"/>
          </a:xfrm>
          <a:custGeom>
            <a:avLst/>
            <a:gdLst>
              <a:gd name="T0" fmla="*/ 728 w 346"/>
              <a:gd name="T1" fmla="*/ 0 h 20"/>
              <a:gd name="T2" fmla="*/ 686 w 346"/>
              <a:gd name="T3" fmla="*/ 0 h 20"/>
              <a:gd name="T4" fmla="*/ 664 w 346"/>
              <a:gd name="T5" fmla="*/ 0 h 20"/>
              <a:gd name="T6" fmla="*/ 646 w 346"/>
              <a:gd name="T7" fmla="*/ 0 h 20"/>
              <a:gd name="T8" fmla="*/ 604 w 346"/>
              <a:gd name="T9" fmla="*/ 0 h 20"/>
              <a:gd name="T10" fmla="*/ 583 w 346"/>
              <a:gd name="T11" fmla="*/ 0 h 20"/>
              <a:gd name="T12" fmla="*/ 541 w 346"/>
              <a:gd name="T13" fmla="*/ 0 h 20"/>
              <a:gd name="T14" fmla="*/ 519 w 346"/>
              <a:gd name="T15" fmla="*/ 0 h 20"/>
              <a:gd name="T16" fmla="*/ 499 w 346"/>
              <a:gd name="T17" fmla="*/ 0 h 20"/>
              <a:gd name="T18" fmla="*/ 457 w 346"/>
              <a:gd name="T19" fmla="*/ 0 h 20"/>
              <a:gd name="T20" fmla="*/ 438 w 346"/>
              <a:gd name="T21" fmla="*/ 0 h 20"/>
              <a:gd name="T22" fmla="*/ 396 w 346"/>
              <a:gd name="T23" fmla="*/ 0 h 20"/>
              <a:gd name="T24" fmla="*/ 374 w 346"/>
              <a:gd name="T25" fmla="*/ 0 h 20"/>
              <a:gd name="T26" fmla="*/ 354 w 346"/>
              <a:gd name="T27" fmla="*/ 0 h 20"/>
              <a:gd name="T28" fmla="*/ 312 w 346"/>
              <a:gd name="T29" fmla="*/ 0 h 20"/>
              <a:gd name="T30" fmla="*/ 290 w 346"/>
              <a:gd name="T31" fmla="*/ 0 h 20"/>
              <a:gd name="T32" fmla="*/ 248 w 346"/>
              <a:gd name="T33" fmla="*/ 12 h 20"/>
              <a:gd name="T34" fmla="*/ 229 w 346"/>
              <a:gd name="T35" fmla="*/ 12 h 20"/>
              <a:gd name="T36" fmla="*/ 187 w 346"/>
              <a:gd name="T37" fmla="*/ 12 h 20"/>
              <a:gd name="T38" fmla="*/ 167 w 346"/>
              <a:gd name="T39" fmla="*/ 12 h 20"/>
              <a:gd name="T40" fmla="*/ 125 w 346"/>
              <a:gd name="T41" fmla="*/ 12 h 20"/>
              <a:gd name="T42" fmla="*/ 103 w 346"/>
              <a:gd name="T43" fmla="*/ 24 h 20"/>
              <a:gd name="T44" fmla="*/ 61 w 346"/>
              <a:gd name="T45" fmla="*/ 24 h 20"/>
              <a:gd name="T46" fmla="*/ 41 w 346"/>
              <a:gd name="T47" fmla="*/ 24 h 20"/>
              <a:gd name="T48" fmla="*/ 0 w 346"/>
              <a:gd name="T49" fmla="*/ 24 h 2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46"/>
              <a:gd name="T76" fmla="*/ 0 h 20"/>
              <a:gd name="T77" fmla="*/ 346 w 346"/>
              <a:gd name="T78" fmla="*/ 20 h 2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46" h="20">
                <a:moveTo>
                  <a:pt x="346" y="0"/>
                </a:moveTo>
                <a:lnTo>
                  <a:pt x="326" y="0"/>
                </a:lnTo>
                <a:lnTo>
                  <a:pt x="316" y="0"/>
                </a:lnTo>
                <a:lnTo>
                  <a:pt x="307" y="0"/>
                </a:lnTo>
                <a:lnTo>
                  <a:pt x="287" y="0"/>
                </a:lnTo>
                <a:lnTo>
                  <a:pt x="277" y="0"/>
                </a:lnTo>
                <a:lnTo>
                  <a:pt x="257" y="0"/>
                </a:lnTo>
                <a:lnTo>
                  <a:pt x="247" y="0"/>
                </a:lnTo>
                <a:lnTo>
                  <a:pt x="237" y="0"/>
                </a:lnTo>
                <a:lnTo>
                  <a:pt x="217" y="0"/>
                </a:lnTo>
                <a:lnTo>
                  <a:pt x="208" y="0"/>
                </a:lnTo>
                <a:lnTo>
                  <a:pt x="188" y="0"/>
                </a:lnTo>
                <a:lnTo>
                  <a:pt x="178" y="0"/>
                </a:lnTo>
                <a:lnTo>
                  <a:pt x="168" y="0"/>
                </a:lnTo>
                <a:lnTo>
                  <a:pt x="148" y="0"/>
                </a:lnTo>
                <a:lnTo>
                  <a:pt x="138" y="0"/>
                </a:lnTo>
                <a:lnTo>
                  <a:pt x="118" y="10"/>
                </a:lnTo>
                <a:lnTo>
                  <a:pt x="109" y="10"/>
                </a:lnTo>
                <a:lnTo>
                  <a:pt x="89" y="10"/>
                </a:lnTo>
                <a:lnTo>
                  <a:pt x="79" y="10"/>
                </a:lnTo>
                <a:lnTo>
                  <a:pt x="59" y="10"/>
                </a:lnTo>
                <a:lnTo>
                  <a:pt x="49" y="20"/>
                </a:lnTo>
                <a:lnTo>
                  <a:pt x="29" y="20"/>
                </a:lnTo>
                <a:lnTo>
                  <a:pt x="19" y="20"/>
                </a:lnTo>
                <a:lnTo>
                  <a:pt x="0" y="2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33" name="Unknown Shape"/>
          <p:cNvSpPr>
            <a:spLocks/>
          </p:cNvSpPr>
          <p:nvPr/>
        </p:nvSpPr>
        <p:spPr bwMode="auto">
          <a:xfrm>
            <a:off x="6918325" y="4913298"/>
            <a:ext cx="730250" cy="622300"/>
          </a:xfrm>
          <a:custGeom>
            <a:avLst/>
            <a:gdLst>
              <a:gd name="T0" fmla="*/ 22 w 317"/>
              <a:gd name="T1" fmla="*/ 179 h 356"/>
              <a:gd name="T2" fmla="*/ 22 w 317"/>
              <a:gd name="T3" fmla="*/ 155 h 356"/>
              <a:gd name="T4" fmla="*/ 22 w 317"/>
              <a:gd name="T5" fmla="*/ 132 h 356"/>
              <a:gd name="T6" fmla="*/ 22 w 317"/>
              <a:gd name="T7" fmla="*/ 120 h 356"/>
              <a:gd name="T8" fmla="*/ 0 w 317"/>
              <a:gd name="T9" fmla="*/ 108 h 356"/>
              <a:gd name="T10" fmla="*/ 22 w 317"/>
              <a:gd name="T11" fmla="*/ 96 h 356"/>
              <a:gd name="T12" fmla="*/ 22 w 317"/>
              <a:gd name="T13" fmla="*/ 84 h 356"/>
              <a:gd name="T14" fmla="*/ 22 w 317"/>
              <a:gd name="T15" fmla="*/ 72 h 356"/>
              <a:gd name="T16" fmla="*/ 22 w 317"/>
              <a:gd name="T17" fmla="*/ 47 h 356"/>
              <a:gd name="T18" fmla="*/ 22 w 317"/>
              <a:gd name="T19" fmla="*/ 35 h 356"/>
              <a:gd name="T20" fmla="*/ 42 w 317"/>
              <a:gd name="T21" fmla="*/ 24 h 356"/>
              <a:gd name="T22" fmla="*/ 42 w 317"/>
              <a:gd name="T23" fmla="*/ 12 h 356"/>
              <a:gd name="T24" fmla="*/ 64 w 317"/>
              <a:gd name="T25" fmla="*/ 12 h 356"/>
              <a:gd name="T26" fmla="*/ 84 w 317"/>
              <a:gd name="T27" fmla="*/ 12 h 356"/>
              <a:gd name="T28" fmla="*/ 106 w 317"/>
              <a:gd name="T29" fmla="*/ 0 h 356"/>
              <a:gd name="T30" fmla="*/ 125 w 317"/>
              <a:gd name="T31" fmla="*/ 12 h 356"/>
              <a:gd name="T32" fmla="*/ 125 w 317"/>
              <a:gd name="T33" fmla="*/ 12 h 356"/>
              <a:gd name="T34" fmla="*/ 145 w 317"/>
              <a:gd name="T35" fmla="*/ 12 h 356"/>
              <a:gd name="T36" fmla="*/ 167 w 317"/>
              <a:gd name="T37" fmla="*/ 24 h 356"/>
              <a:gd name="T38" fmla="*/ 167 w 317"/>
              <a:gd name="T39" fmla="*/ 35 h 356"/>
              <a:gd name="T40" fmla="*/ 187 w 317"/>
              <a:gd name="T41" fmla="*/ 35 h 356"/>
              <a:gd name="T42" fmla="*/ 187 w 317"/>
              <a:gd name="T43" fmla="*/ 47 h 356"/>
              <a:gd name="T44" fmla="*/ 209 w 317"/>
              <a:gd name="T45" fmla="*/ 47 h 356"/>
              <a:gd name="T46" fmla="*/ 209 w 317"/>
              <a:gd name="T47" fmla="*/ 59 h 356"/>
              <a:gd name="T48" fmla="*/ 229 w 317"/>
              <a:gd name="T49" fmla="*/ 72 h 356"/>
              <a:gd name="T50" fmla="*/ 229 w 317"/>
              <a:gd name="T51" fmla="*/ 84 h 356"/>
              <a:gd name="T52" fmla="*/ 251 w 317"/>
              <a:gd name="T53" fmla="*/ 96 h 356"/>
              <a:gd name="T54" fmla="*/ 251 w 317"/>
              <a:gd name="T55" fmla="*/ 108 h 356"/>
              <a:gd name="T56" fmla="*/ 271 w 317"/>
              <a:gd name="T57" fmla="*/ 120 h 356"/>
              <a:gd name="T58" fmla="*/ 271 w 317"/>
              <a:gd name="T59" fmla="*/ 132 h 356"/>
              <a:gd name="T60" fmla="*/ 293 w 317"/>
              <a:gd name="T61" fmla="*/ 143 h 356"/>
              <a:gd name="T62" fmla="*/ 313 w 317"/>
              <a:gd name="T63" fmla="*/ 155 h 356"/>
              <a:gd name="T64" fmla="*/ 313 w 317"/>
              <a:gd name="T65" fmla="*/ 167 h 356"/>
              <a:gd name="T66" fmla="*/ 332 w 317"/>
              <a:gd name="T67" fmla="*/ 192 h 356"/>
              <a:gd name="T68" fmla="*/ 332 w 317"/>
              <a:gd name="T69" fmla="*/ 204 h 356"/>
              <a:gd name="T70" fmla="*/ 354 w 317"/>
              <a:gd name="T71" fmla="*/ 216 h 356"/>
              <a:gd name="T72" fmla="*/ 354 w 317"/>
              <a:gd name="T73" fmla="*/ 228 h 356"/>
              <a:gd name="T74" fmla="*/ 374 w 317"/>
              <a:gd name="T75" fmla="*/ 240 h 356"/>
              <a:gd name="T76" fmla="*/ 374 w 317"/>
              <a:gd name="T77" fmla="*/ 263 h 356"/>
              <a:gd name="T78" fmla="*/ 374 w 317"/>
              <a:gd name="T79" fmla="*/ 275 h 356"/>
              <a:gd name="T80" fmla="*/ 396 w 317"/>
              <a:gd name="T81" fmla="*/ 287 h 356"/>
              <a:gd name="T82" fmla="*/ 396 w 317"/>
              <a:gd name="T83" fmla="*/ 300 h 356"/>
              <a:gd name="T84" fmla="*/ 416 w 317"/>
              <a:gd name="T85" fmla="*/ 312 h 356"/>
              <a:gd name="T86" fmla="*/ 416 w 317"/>
              <a:gd name="T87" fmla="*/ 324 h 356"/>
              <a:gd name="T88" fmla="*/ 438 w 317"/>
              <a:gd name="T89" fmla="*/ 336 h 356"/>
              <a:gd name="T90" fmla="*/ 438 w 317"/>
              <a:gd name="T91" fmla="*/ 348 h 356"/>
              <a:gd name="T92" fmla="*/ 459 w 317"/>
              <a:gd name="T93" fmla="*/ 360 h 356"/>
              <a:gd name="T94" fmla="*/ 459 w 317"/>
              <a:gd name="T95" fmla="*/ 371 h 356"/>
              <a:gd name="T96" fmla="*/ 480 w 317"/>
              <a:gd name="T97" fmla="*/ 383 h 356"/>
              <a:gd name="T98" fmla="*/ 480 w 317"/>
              <a:gd name="T99" fmla="*/ 383 h 356"/>
              <a:gd name="T100" fmla="*/ 501 w 317"/>
              <a:gd name="T101" fmla="*/ 395 h 356"/>
              <a:gd name="T102" fmla="*/ 522 w 317"/>
              <a:gd name="T103" fmla="*/ 395 h 356"/>
              <a:gd name="T104" fmla="*/ 541 w 317"/>
              <a:gd name="T105" fmla="*/ 407 h 356"/>
              <a:gd name="T106" fmla="*/ 562 w 317"/>
              <a:gd name="T107" fmla="*/ 407 h 356"/>
              <a:gd name="T108" fmla="*/ 583 w 317"/>
              <a:gd name="T109" fmla="*/ 420 h 356"/>
              <a:gd name="T110" fmla="*/ 604 w 317"/>
              <a:gd name="T111" fmla="*/ 420 h 356"/>
              <a:gd name="T112" fmla="*/ 646 w 317"/>
              <a:gd name="T113" fmla="*/ 420 h 356"/>
              <a:gd name="T114" fmla="*/ 668 w 317"/>
              <a:gd name="T115" fmla="*/ 432 h 35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17"/>
              <a:gd name="T175" fmla="*/ 0 h 356"/>
              <a:gd name="T176" fmla="*/ 317 w 317"/>
              <a:gd name="T177" fmla="*/ 356 h 35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17" h="356">
                <a:moveTo>
                  <a:pt x="20" y="198"/>
                </a:moveTo>
                <a:lnTo>
                  <a:pt x="10" y="158"/>
                </a:lnTo>
                <a:lnTo>
                  <a:pt x="10" y="148"/>
                </a:lnTo>
                <a:lnTo>
                  <a:pt x="10" y="138"/>
                </a:lnTo>
                <a:lnTo>
                  <a:pt x="10" y="128"/>
                </a:lnTo>
                <a:lnTo>
                  <a:pt x="10" y="118"/>
                </a:lnTo>
                <a:lnTo>
                  <a:pt x="10" y="109"/>
                </a:lnTo>
                <a:lnTo>
                  <a:pt x="10" y="99"/>
                </a:lnTo>
                <a:lnTo>
                  <a:pt x="0" y="99"/>
                </a:lnTo>
                <a:lnTo>
                  <a:pt x="0" y="89"/>
                </a:lnTo>
                <a:lnTo>
                  <a:pt x="10" y="79"/>
                </a:lnTo>
                <a:lnTo>
                  <a:pt x="10" y="69"/>
                </a:lnTo>
                <a:lnTo>
                  <a:pt x="10" y="59"/>
                </a:lnTo>
                <a:lnTo>
                  <a:pt x="10" y="49"/>
                </a:lnTo>
                <a:lnTo>
                  <a:pt x="10" y="39"/>
                </a:lnTo>
                <a:lnTo>
                  <a:pt x="10" y="29"/>
                </a:lnTo>
                <a:lnTo>
                  <a:pt x="20" y="29"/>
                </a:lnTo>
                <a:lnTo>
                  <a:pt x="20" y="20"/>
                </a:lnTo>
                <a:lnTo>
                  <a:pt x="20" y="10"/>
                </a:lnTo>
                <a:lnTo>
                  <a:pt x="30" y="10"/>
                </a:lnTo>
                <a:lnTo>
                  <a:pt x="40" y="10"/>
                </a:lnTo>
                <a:lnTo>
                  <a:pt x="40" y="0"/>
                </a:lnTo>
                <a:lnTo>
                  <a:pt x="50" y="0"/>
                </a:lnTo>
                <a:lnTo>
                  <a:pt x="59" y="10"/>
                </a:lnTo>
                <a:lnTo>
                  <a:pt x="69" y="10"/>
                </a:lnTo>
                <a:lnTo>
                  <a:pt x="69" y="20"/>
                </a:lnTo>
                <a:lnTo>
                  <a:pt x="79" y="20"/>
                </a:lnTo>
                <a:lnTo>
                  <a:pt x="79" y="29"/>
                </a:lnTo>
                <a:lnTo>
                  <a:pt x="89" y="29"/>
                </a:lnTo>
                <a:lnTo>
                  <a:pt x="89" y="39"/>
                </a:lnTo>
                <a:lnTo>
                  <a:pt x="99" y="39"/>
                </a:lnTo>
                <a:lnTo>
                  <a:pt x="99" y="49"/>
                </a:lnTo>
                <a:lnTo>
                  <a:pt x="109" y="59"/>
                </a:lnTo>
                <a:lnTo>
                  <a:pt x="109" y="69"/>
                </a:lnTo>
                <a:lnTo>
                  <a:pt x="119" y="79"/>
                </a:lnTo>
                <a:lnTo>
                  <a:pt x="119" y="89"/>
                </a:lnTo>
                <a:lnTo>
                  <a:pt x="119" y="99"/>
                </a:lnTo>
                <a:lnTo>
                  <a:pt x="129" y="99"/>
                </a:lnTo>
                <a:lnTo>
                  <a:pt x="129" y="109"/>
                </a:lnTo>
                <a:lnTo>
                  <a:pt x="139" y="109"/>
                </a:lnTo>
                <a:lnTo>
                  <a:pt x="139" y="118"/>
                </a:lnTo>
                <a:lnTo>
                  <a:pt x="139" y="128"/>
                </a:lnTo>
                <a:lnTo>
                  <a:pt x="149" y="128"/>
                </a:lnTo>
                <a:lnTo>
                  <a:pt x="149" y="138"/>
                </a:lnTo>
                <a:lnTo>
                  <a:pt x="149" y="148"/>
                </a:lnTo>
                <a:lnTo>
                  <a:pt x="158" y="148"/>
                </a:lnTo>
                <a:lnTo>
                  <a:pt x="158" y="158"/>
                </a:lnTo>
                <a:lnTo>
                  <a:pt x="158" y="168"/>
                </a:lnTo>
                <a:lnTo>
                  <a:pt x="158" y="178"/>
                </a:lnTo>
                <a:lnTo>
                  <a:pt x="168" y="178"/>
                </a:lnTo>
                <a:lnTo>
                  <a:pt x="168" y="188"/>
                </a:lnTo>
                <a:lnTo>
                  <a:pt x="168" y="198"/>
                </a:lnTo>
                <a:lnTo>
                  <a:pt x="178" y="198"/>
                </a:lnTo>
                <a:lnTo>
                  <a:pt x="178" y="208"/>
                </a:lnTo>
                <a:lnTo>
                  <a:pt x="178" y="217"/>
                </a:lnTo>
                <a:lnTo>
                  <a:pt x="178" y="227"/>
                </a:lnTo>
                <a:lnTo>
                  <a:pt x="188" y="227"/>
                </a:lnTo>
                <a:lnTo>
                  <a:pt x="188" y="237"/>
                </a:lnTo>
                <a:lnTo>
                  <a:pt x="188" y="247"/>
                </a:lnTo>
                <a:lnTo>
                  <a:pt x="198" y="247"/>
                </a:lnTo>
                <a:lnTo>
                  <a:pt x="198" y="257"/>
                </a:lnTo>
                <a:lnTo>
                  <a:pt x="198" y="267"/>
                </a:lnTo>
                <a:lnTo>
                  <a:pt x="198" y="277"/>
                </a:lnTo>
                <a:lnTo>
                  <a:pt x="208" y="277"/>
                </a:lnTo>
                <a:lnTo>
                  <a:pt x="208" y="287"/>
                </a:lnTo>
                <a:lnTo>
                  <a:pt x="208" y="297"/>
                </a:lnTo>
                <a:lnTo>
                  <a:pt x="218" y="297"/>
                </a:lnTo>
                <a:lnTo>
                  <a:pt x="218" y="306"/>
                </a:lnTo>
                <a:lnTo>
                  <a:pt x="228" y="306"/>
                </a:lnTo>
                <a:lnTo>
                  <a:pt x="228" y="316"/>
                </a:lnTo>
                <a:lnTo>
                  <a:pt x="228" y="326"/>
                </a:lnTo>
                <a:lnTo>
                  <a:pt x="238" y="326"/>
                </a:lnTo>
                <a:lnTo>
                  <a:pt x="248" y="326"/>
                </a:lnTo>
                <a:lnTo>
                  <a:pt x="248" y="336"/>
                </a:lnTo>
                <a:lnTo>
                  <a:pt x="257" y="336"/>
                </a:lnTo>
                <a:lnTo>
                  <a:pt x="267" y="336"/>
                </a:lnTo>
                <a:lnTo>
                  <a:pt x="277" y="336"/>
                </a:lnTo>
                <a:lnTo>
                  <a:pt x="277" y="346"/>
                </a:lnTo>
                <a:lnTo>
                  <a:pt x="287" y="346"/>
                </a:lnTo>
                <a:lnTo>
                  <a:pt x="297" y="346"/>
                </a:lnTo>
                <a:lnTo>
                  <a:pt x="307" y="346"/>
                </a:lnTo>
                <a:lnTo>
                  <a:pt x="317" y="346"/>
                </a:lnTo>
                <a:lnTo>
                  <a:pt x="317" y="356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34" name="Unknown Shape"/>
          <p:cNvSpPr>
            <a:spLocks/>
          </p:cNvSpPr>
          <p:nvPr/>
        </p:nvSpPr>
        <p:spPr bwMode="auto">
          <a:xfrm>
            <a:off x="7281863" y="5448285"/>
            <a:ext cx="3175" cy="69850"/>
          </a:xfrm>
          <a:custGeom>
            <a:avLst/>
            <a:gdLst>
              <a:gd name="T0" fmla="*/ 0 w 2"/>
              <a:gd name="T1" fmla="*/ 0 h 40"/>
              <a:gd name="T2" fmla="*/ 0 w 2"/>
              <a:gd name="T3" fmla="*/ 12 h 40"/>
              <a:gd name="T4" fmla="*/ 0 w 2"/>
              <a:gd name="T5" fmla="*/ 24 h 40"/>
              <a:gd name="T6" fmla="*/ 0 w 2"/>
              <a:gd name="T7" fmla="*/ 36 h 40"/>
              <a:gd name="T8" fmla="*/ 0 w 2"/>
              <a:gd name="T9" fmla="*/ 36 h 40"/>
              <a:gd name="T10" fmla="*/ 0 w 2"/>
              <a:gd name="T11" fmla="*/ 48 h 40"/>
              <a:gd name="T12" fmla="*/ 0 w 2"/>
              <a:gd name="T13" fmla="*/ 48 h 40"/>
              <a:gd name="T14" fmla="*/ 0 w 2"/>
              <a:gd name="T15" fmla="*/ 48 h 40"/>
              <a:gd name="T16" fmla="*/ 0 w 2"/>
              <a:gd name="T17" fmla="*/ 36 h 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"/>
              <a:gd name="T28" fmla="*/ 0 h 40"/>
              <a:gd name="T29" fmla="*/ 2 w 2"/>
              <a:gd name="T30" fmla="*/ 40 h 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" h="40">
                <a:moveTo>
                  <a:pt x="0" y="0"/>
                </a:moveTo>
                <a:lnTo>
                  <a:pt x="0" y="10"/>
                </a:lnTo>
                <a:lnTo>
                  <a:pt x="0" y="20"/>
                </a:lnTo>
                <a:lnTo>
                  <a:pt x="0" y="30"/>
                </a:lnTo>
                <a:lnTo>
                  <a:pt x="0" y="40"/>
                </a:lnTo>
                <a:lnTo>
                  <a:pt x="0" y="3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35" name="Unknown Shape"/>
          <p:cNvSpPr>
            <a:spLocks/>
          </p:cNvSpPr>
          <p:nvPr/>
        </p:nvSpPr>
        <p:spPr bwMode="auto">
          <a:xfrm>
            <a:off x="6988175" y="5032360"/>
            <a:ext cx="158750" cy="311150"/>
          </a:xfrm>
          <a:custGeom>
            <a:avLst/>
            <a:gdLst>
              <a:gd name="T0" fmla="*/ 145 w 69"/>
              <a:gd name="T1" fmla="*/ 0 h 178"/>
              <a:gd name="T2" fmla="*/ 145 w 69"/>
              <a:gd name="T3" fmla="*/ 12 h 178"/>
              <a:gd name="T4" fmla="*/ 125 w 69"/>
              <a:gd name="T5" fmla="*/ 12 h 178"/>
              <a:gd name="T6" fmla="*/ 125 w 69"/>
              <a:gd name="T7" fmla="*/ 24 h 178"/>
              <a:gd name="T8" fmla="*/ 103 w 69"/>
              <a:gd name="T9" fmla="*/ 24 h 178"/>
              <a:gd name="T10" fmla="*/ 103 w 69"/>
              <a:gd name="T11" fmla="*/ 36 h 178"/>
              <a:gd name="T12" fmla="*/ 103 w 69"/>
              <a:gd name="T13" fmla="*/ 36 h 178"/>
              <a:gd name="T14" fmla="*/ 103 w 69"/>
              <a:gd name="T15" fmla="*/ 36 h 178"/>
              <a:gd name="T16" fmla="*/ 83 w 69"/>
              <a:gd name="T17" fmla="*/ 36 h 178"/>
              <a:gd name="T18" fmla="*/ 83 w 69"/>
              <a:gd name="T19" fmla="*/ 48 h 178"/>
              <a:gd name="T20" fmla="*/ 83 w 69"/>
              <a:gd name="T21" fmla="*/ 48 h 178"/>
              <a:gd name="T22" fmla="*/ 83 w 69"/>
              <a:gd name="T23" fmla="*/ 48 h 178"/>
              <a:gd name="T24" fmla="*/ 61 w 69"/>
              <a:gd name="T25" fmla="*/ 59 h 178"/>
              <a:gd name="T26" fmla="*/ 61 w 69"/>
              <a:gd name="T27" fmla="*/ 59 h 178"/>
              <a:gd name="T28" fmla="*/ 61 w 69"/>
              <a:gd name="T29" fmla="*/ 59 h 178"/>
              <a:gd name="T30" fmla="*/ 61 w 69"/>
              <a:gd name="T31" fmla="*/ 59 h 178"/>
              <a:gd name="T32" fmla="*/ 61 w 69"/>
              <a:gd name="T33" fmla="*/ 72 h 178"/>
              <a:gd name="T34" fmla="*/ 61 w 69"/>
              <a:gd name="T35" fmla="*/ 72 h 178"/>
              <a:gd name="T36" fmla="*/ 61 w 69"/>
              <a:gd name="T37" fmla="*/ 72 h 178"/>
              <a:gd name="T38" fmla="*/ 42 w 69"/>
              <a:gd name="T39" fmla="*/ 72 h 178"/>
              <a:gd name="T40" fmla="*/ 42 w 69"/>
              <a:gd name="T41" fmla="*/ 84 h 178"/>
              <a:gd name="T42" fmla="*/ 42 w 69"/>
              <a:gd name="T43" fmla="*/ 84 h 178"/>
              <a:gd name="T44" fmla="*/ 42 w 69"/>
              <a:gd name="T45" fmla="*/ 84 h 178"/>
              <a:gd name="T46" fmla="*/ 42 w 69"/>
              <a:gd name="T47" fmla="*/ 96 h 178"/>
              <a:gd name="T48" fmla="*/ 42 w 69"/>
              <a:gd name="T49" fmla="*/ 96 h 178"/>
              <a:gd name="T50" fmla="*/ 42 w 69"/>
              <a:gd name="T51" fmla="*/ 96 h 178"/>
              <a:gd name="T52" fmla="*/ 42 w 69"/>
              <a:gd name="T53" fmla="*/ 96 h 178"/>
              <a:gd name="T54" fmla="*/ 42 w 69"/>
              <a:gd name="T55" fmla="*/ 108 h 178"/>
              <a:gd name="T56" fmla="*/ 20 w 69"/>
              <a:gd name="T57" fmla="*/ 108 h 178"/>
              <a:gd name="T58" fmla="*/ 20 w 69"/>
              <a:gd name="T59" fmla="*/ 120 h 178"/>
              <a:gd name="T60" fmla="*/ 20 w 69"/>
              <a:gd name="T61" fmla="*/ 120 h 178"/>
              <a:gd name="T62" fmla="*/ 20 w 69"/>
              <a:gd name="T63" fmla="*/ 120 h 178"/>
              <a:gd name="T64" fmla="*/ 20 w 69"/>
              <a:gd name="T65" fmla="*/ 132 h 178"/>
              <a:gd name="T66" fmla="*/ 20 w 69"/>
              <a:gd name="T67" fmla="*/ 132 h 178"/>
              <a:gd name="T68" fmla="*/ 20 w 69"/>
              <a:gd name="T69" fmla="*/ 132 h 178"/>
              <a:gd name="T70" fmla="*/ 20 w 69"/>
              <a:gd name="T71" fmla="*/ 144 h 178"/>
              <a:gd name="T72" fmla="*/ 20 w 69"/>
              <a:gd name="T73" fmla="*/ 144 h 178"/>
              <a:gd name="T74" fmla="*/ 20 w 69"/>
              <a:gd name="T75" fmla="*/ 156 h 178"/>
              <a:gd name="T76" fmla="*/ 20 w 69"/>
              <a:gd name="T77" fmla="*/ 156 h 178"/>
              <a:gd name="T78" fmla="*/ 20 w 69"/>
              <a:gd name="T79" fmla="*/ 168 h 178"/>
              <a:gd name="T80" fmla="*/ 0 w 69"/>
              <a:gd name="T81" fmla="*/ 168 h 178"/>
              <a:gd name="T82" fmla="*/ 0 w 69"/>
              <a:gd name="T83" fmla="*/ 168 h 178"/>
              <a:gd name="T84" fmla="*/ 0 w 69"/>
              <a:gd name="T85" fmla="*/ 179 h 178"/>
              <a:gd name="T86" fmla="*/ 0 w 69"/>
              <a:gd name="T87" fmla="*/ 179 h 178"/>
              <a:gd name="T88" fmla="*/ 0 w 69"/>
              <a:gd name="T89" fmla="*/ 192 h 178"/>
              <a:gd name="T90" fmla="*/ 0 w 69"/>
              <a:gd name="T91" fmla="*/ 192 h 178"/>
              <a:gd name="T92" fmla="*/ 0 w 69"/>
              <a:gd name="T93" fmla="*/ 204 h 178"/>
              <a:gd name="T94" fmla="*/ 0 w 69"/>
              <a:gd name="T95" fmla="*/ 204 h 178"/>
              <a:gd name="T96" fmla="*/ 0 w 69"/>
              <a:gd name="T97" fmla="*/ 216 h 17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9"/>
              <a:gd name="T148" fmla="*/ 0 h 178"/>
              <a:gd name="T149" fmla="*/ 69 w 69"/>
              <a:gd name="T150" fmla="*/ 178 h 178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9" h="178">
                <a:moveTo>
                  <a:pt x="69" y="0"/>
                </a:moveTo>
                <a:lnTo>
                  <a:pt x="69" y="10"/>
                </a:lnTo>
                <a:lnTo>
                  <a:pt x="59" y="10"/>
                </a:lnTo>
                <a:lnTo>
                  <a:pt x="59" y="20"/>
                </a:lnTo>
                <a:lnTo>
                  <a:pt x="49" y="20"/>
                </a:lnTo>
                <a:lnTo>
                  <a:pt x="49" y="30"/>
                </a:lnTo>
                <a:lnTo>
                  <a:pt x="39" y="30"/>
                </a:lnTo>
                <a:lnTo>
                  <a:pt x="39" y="40"/>
                </a:lnTo>
                <a:lnTo>
                  <a:pt x="29" y="49"/>
                </a:lnTo>
                <a:lnTo>
                  <a:pt x="29" y="59"/>
                </a:lnTo>
                <a:lnTo>
                  <a:pt x="20" y="59"/>
                </a:lnTo>
                <a:lnTo>
                  <a:pt x="20" y="69"/>
                </a:lnTo>
                <a:lnTo>
                  <a:pt x="20" y="79"/>
                </a:lnTo>
                <a:lnTo>
                  <a:pt x="20" y="89"/>
                </a:lnTo>
                <a:lnTo>
                  <a:pt x="10" y="89"/>
                </a:lnTo>
                <a:lnTo>
                  <a:pt x="10" y="99"/>
                </a:lnTo>
                <a:lnTo>
                  <a:pt x="10" y="109"/>
                </a:lnTo>
                <a:lnTo>
                  <a:pt x="10" y="119"/>
                </a:lnTo>
                <a:lnTo>
                  <a:pt x="10" y="129"/>
                </a:lnTo>
                <a:lnTo>
                  <a:pt x="10" y="139"/>
                </a:lnTo>
                <a:lnTo>
                  <a:pt x="0" y="139"/>
                </a:lnTo>
                <a:lnTo>
                  <a:pt x="0" y="148"/>
                </a:lnTo>
                <a:lnTo>
                  <a:pt x="0" y="158"/>
                </a:lnTo>
                <a:lnTo>
                  <a:pt x="0" y="168"/>
                </a:lnTo>
                <a:lnTo>
                  <a:pt x="0" y="178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36" name="Unknown Shape"/>
          <p:cNvSpPr>
            <a:spLocks/>
          </p:cNvSpPr>
          <p:nvPr/>
        </p:nvSpPr>
        <p:spPr bwMode="auto">
          <a:xfrm>
            <a:off x="7624763" y="4703748"/>
            <a:ext cx="114300" cy="120650"/>
          </a:xfrm>
          <a:custGeom>
            <a:avLst/>
            <a:gdLst>
              <a:gd name="T0" fmla="*/ 106 w 49"/>
              <a:gd name="T1" fmla="*/ 0 h 69"/>
              <a:gd name="T2" fmla="*/ 65 w 49"/>
              <a:gd name="T3" fmla="*/ 12 h 69"/>
              <a:gd name="T4" fmla="*/ 43 w 49"/>
              <a:gd name="T5" fmla="*/ 36 h 69"/>
              <a:gd name="T6" fmla="*/ 22 w 49"/>
              <a:gd name="T7" fmla="*/ 61 h 69"/>
              <a:gd name="T8" fmla="*/ 0 w 49"/>
              <a:gd name="T9" fmla="*/ 84 h 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69"/>
              <a:gd name="T17" fmla="*/ 49 w 49"/>
              <a:gd name="T18" fmla="*/ 69 h 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69">
                <a:moveTo>
                  <a:pt x="49" y="0"/>
                </a:moveTo>
                <a:lnTo>
                  <a:pt x="30" y="10"/>
                </a:lnTo>
                <a:lnTo>
                  <a:pt x="20" y="30"/>
                </a:lnTo>
                <a:lnTo>
                  <a:pt x="10" y="50"/>
                </a:lnTo>
                <a:lnTo>
                  <a:pt x="0" y="69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37" name="Unknown Shape"/>
          <p:cNvSpPr>
            <a:spLocks/>
          </p:cNvSpPr>
          <p:nvPr/>
        </p:nvSpPr>
        <p:spPr bwMode="auto">
          <a:xfrm>
            <a:off x="7648575" y="4651360"/>
            <a:ext cx="68263" cy="34925"/>
          </a:xfrm>
          <a:custGeom>
            <a:avLst/>
            <a:gdLst>
              <a:gd name="T0" fmla="*/ 0 w 30"/>
              <a:gd name="T1" fmla="*/ 0 h 20"/>
              <a:gd name="T2" fmla="*/ 42 w 30"/>
              <a:gd name="T3" fmla="*/ 12 h 20"/>
              <a:gd name="T4" fmla="*/ 62 w 30"/>
              <a:gd name="T5" fmla="*/ 24 h 20"/>
              <a:gd name="T6" fmla="*/ 62 w 30"/>
              <a:gd name="T7" fmla="*/ 24 h 20"/>
              <a:gd name="T8" fmla="*/ 0 60000 65536"/>
              <a:gd name="T9" fmla="*/ 0 60000 65536"/>
              <a:gd name="T10" fmla="*/ 0 60000 65536"/>
              <a:gd name="T11" fmla="*/ 0 60000 65536"/>
              <a:gd name="T12" fmla="*/ 0 w 30"/>
              <a:gd name="T13" fmla="*/ 0 h 20"/>
              <a:gd name="T14" fmla="*/ 30 w 30"/>
              <a:gd name="T15" fmla="*/ 20 h 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0" h="20">
                <a:moveTo>
                  <a:pt x="0" y="0"/>
                </a:moveTo>
                <a:lnTo>
                  <a:pt x="20" y="10"/>
                </a:lnTo>
                <a:lnTo>
                  <a:pt x="30" y="2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38" name="Unknown Shape"/>
          <p:cNvSpPr>
            <a:spLocks/>
          </p:cNvSpPr>
          <p:nvPr/>
        </p:nvSpPr>
        <p:spPr bwMode="auto">
          <a:xfrm>
            <a:off x="7077075" y="4375135"/>
            <a:ext cx="46038" cy="50800"/>
          </a:xfrm>
          <a:custGeom>
            <a:avLst/>
            <a:gdLst>
              <a:gd name="T0" fmla="*/ 0 w 20"/>
              <a:gd name="T1" fmla="*/ 0 h 30"/>
              <a:gd name="T2" fmla="*/ 22 w 20"/>
              <a:gd name="T3" fmla="*/ 22 h 30"/>
              <a:gd name="T4" fmla="*/ 42 w 20"/>
              <a:gd name="T5" fmla="*/ 34 h 30"/>
              <a:gd name="T6" fmla="*/ 0 60000 65536"/>
              <a:gd name="T7" fmla="*/ 0 60000 65536"/>
              <a:gd name="T8" fmla="*/ 0 60000 65536"/>
              <a:gd name="T9" fmla="*/ 0 w 20"/>
              <a:gd name="T10" fmla="*/ 0 h 30"/>
              <a:gd name="T11" fmla="*/ 20 w 20"/>
              <a:gd name="T12" fmla="*/ 30 h 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" h="30">
                <a:moveTo>
                  <a:pt x="0" y="0"/>
                </a:moveTo>
                <a:lnTo>
                  <a:pt x="10" y="20"/>
                </a:lnTo>
                <a:lnTo>
                  <a:pt x="20" y="3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39" name="Unknown Shape"/>
          <p:cNvSpPr>
            <a:spLocks/>
          </p:cNvSpPr>
          <p:nvPr/>
        </p:nvSpPr>
        <p:spPr bwMode="auto">
          <a:xfrm>
            <a:off x="6894513" y="4079860"/>
            <a:ext cx="115888" cy="276225"/>
          </a:xfrm>
          <a:custGeom>
            <a:avLst/>
            <a:gdLst>
              <a:gd name="T0" fmla="*/ 107 w 50"/>
              <a:gd name="T1" fmla="*/ 192 h 158"/>
              <a:gd name="T2" fmla="*/ 107 w 50"/>
              <a:gd name="T3" fmla="*/ 180 h 158"/>
              <a:gd name="T4" fmla="*/ 107 w 50"/>
              <a:gd name="T5" fmla="*/ 167 h 158"/>
              <a:gd name="T6" fmla="*/ 85 w 50"/>
              <a:gd name="T7" fmla="*/ 155 h 158"/>
              <a:gd name="T8" fmla="*/ 85 w 50"/>
              <a:gd name="T9" fmla="*/ 144 h 158"/>
              <a:gd name="T10" fmla="*/ 85 w 50"/>
              <a:gd name="T11" fmla="*/ 132 h 158"/>
              <a:gd name="T12" fmla="*/ 85 w 50"/>
              <a:gd name="T13" fmla="*/ 120 h 158"/>
              <a:gd name="T14" fmla="*/ 64 w 50"/>
              <a:gd name="T15" fmla="*/ 120 h 158"/>
              <a:gd name="T16" fmla="*/ 64 w 50"/>
              <a:gd name="T17" fmla="*/ 108 h 158"/>
              <a:gd name="T18" fmla="*/ 64 w 50"/>
              <a:gd name="T19" fmla="*/ 108 h 158"/>
              <a:gd name="T20" fmla="*/ 64 w 50"/>
              <a:gd name="T21" fmla="*/ 108 h 158"/>
              <a:gd name="T22" fmla="*/ 64 w 50"/>
              <a:gd name="T23" fmla="*/ 96 h 158"/>
              <a:gd name="T24" fmla="*/ 64 w 50"/>
              <a:gd name="T25" fmla="*/ 96 h 158"/>
              <a:gd name="T26" fmla="*/ 64 w 50"/>
              <a:gd name="T27" fmla="*/ 84 h 158"/>
              <a:gd name="T28" fmla="*/ 42 w 50"/>
              <a:gd name="T29" fmla="*/ 84 h 158"/>
              <a:gd name="T30" fmla="*/ 42 w 50"/>
              <a:gd name="T31" fmla="*/ 72 h 158"/>
              <a:gd name="T32" fmla="*/ 42 w 50"/>
              <a:gd name="T33" fmla="*/ 72 h 158"/>
              <a:gd name="T34" fmla="*/ 42 w 50"/>
              <a:gd name="T35" fmla="*/ 59 h 158"/>
              <a:gd name="T36" fmla="*/ 22 w 50"/>
              <a:gd name="T37" fmla="*/ 47 h 158"/>
              <a:gd name="T38" fmla="*/ 22 w 50"/>
              <a:gd name="T39" fmla="*/ 36 h 158"/>
              <a:gd name="T40" fmla="*/ 22 w 50"/>
              <a:gd name="T41" fmla="*/ 36 h 158"/>
              <a:gd name="T42" fmla="*/ 22 w 50"/>
              <a:gd name="T43" fmla="*/ 24 h 158"/>
              <a:gd name="T44" fmla="*/ 0 w 50"/>
              <a:gd name="T45" fmla="*/ 12 h 158"/>
              <a:gd name="T46" fmla="*/ 0 w 50"/>
              <a:gd name="T47" fmla="*/ 0 h 158"/>
              <a:gd name="T48" fmla="*/ 0 w 50"/>
              <a:gd name="T49" fmla="*/ 0 h 15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0"/>
              <a:gd name="T76" fmla="*/ 0 h 158"/>
              <a:gd name="T77" fmla="*/ 50 w 50"/>
              <a:gd name="T78" fmla="*/ 158 h 15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0" h="158">
                <a:moveTo>
                  <a:pt x="50" y="158"/>
                </a:moveTo>
                <a:lnTo>
                  <a:pt x="50" y="148"/>
                </a:lnTo>
                <a:lnTo>
                  <a:pt x="50" y="138"/>
                </a:lnTo>
                <a:lnTo>
                  <a:pt x="40" y="128"/>
                </a:lnTo>
                <a:lnTo>
                  <a:pt x="40" y="119"/>
                </a:lnTo>
                <a:lnTo>
                  <a:pt x="40" y="109"/>
                </a:lnTo>
                <a:lnTo>
                  <a:pt x="40" y="99"/>
                </a:lnTo>
                <a:lnTo>
                  <a:pt x="30" y="99"/>
                </a:lnTo>
                <a:lnTo>
                  <a:pt x="30" y="89"/>
                </a:lnTo>
                <a:lnTo>
                  <a:pt x="30" y="79"/>
                </a:lnTo>
                <a:lnTo>
                  <a:pt x="30" y="69"/>
                </a:lnTo>
                <a:lnTo>
                  <a:pt x="20" y="69"/>
                </a:lnTo>
                <a:lnTo>
                  <a:pt x="20" y="59"/>
                </a:lnTo>
                <a:lnTo>
                  <a:pt x="20" y="49"/>
                </a:lnTo>
                <a:lnTo>
                  <a:pt x="10" y="39"/>
                </a:lnTo>
                <a:lnTo>
                  <a:pt x="10" y="30"/>
                </a:lnTo>
                <a:lnTo>
                  <a:pt x="10" y="20"/>
                </a:lnTo>
                <a:lnTo>
                  <a:pt x="0" y="1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40" name="Unknown Shape"/>
          <p:cNvSpPr>
            <a:spLocks/>
          </p:cNvSpPr>
          <p:nvPr/>
        </p:nvSpPr>
        <p:spPr bwMode="auto">
          <a:xfrm>
            <a:off x="6940550" y="4010010"/>
            <a:ext cx="136525" cy="365125"/>
          </a:xfrm>
          <a:custGeom>
            <a:avLst/>
            <a:gdLst>
              <a:gd name="T0" fmla="*/ 125 w 59"/>
              <a:gd name="T1" fmla="*/ 254 h 208"/>
              <a:gd name="T2" fmla="*/ 125 w 59"/>
              <a:gd name="T3" fmla="*/ 242 h 208"/>
              <a:gd name="T4" fmla="*/ 125 w 59"/>
              <a:gd name="T5" fmla="*/ 230 h 208"/>
              <a:gd name="T6" fmla="*/ 125 w 59"/>
              <a:gd name="T7" fmla="*/ 218 h 208"/>
              <a:gd name="T8" fmla="*/ 103 w 59"/>
              <a:gd name="T9" fmla="*/ 206 h 208"/>
              <a:gd name="T10" fmla="*/ 103 w 59"/>
              <a:gd name="T11" fmla="*/ 195 h 208"/>
              <a:gd name="T12" fmla="*/ 103 w 59"/>
              <a:gd name="T13" fmla="*/ 182 h 208"/>
              <a:gd name="T14" fmla="*/ 103 w 59"/>
              <a:gd name="T15" fmla="*/ 182 h 208"/>
              <a:gd name="T16" fmla="*/ 85 w 59"/>
              <a:gd name="T17" fmla="*/ 170 h 208"/>
              <a:gd name="T18" fmla="*/ 85 w 59"/>
              <a:gd name="T19" fmla="*/ 170 h 208"/>
              <a:gd name="T20" fmla="*/ 85 w 59"/>
              <a:gd name="T21" fmla="*/ 158 h 208"/>
              <a:gd name="T22" fmla="*/ 85 w 59"/>
              <a:gd name="T23" fmla="*/ 158 h 208"/>
              <a:gd name="T24" fmla="*/ 85 w 59"/>
              <a:gd name="T25" fmla="*/ 146 h 208"/>
              <a:gd name="T26" fmla="*/ 64 w 59"/>
              <a:gd name="T27" fmla="*/ 146 h 208"/>
              <a:gd name="T28" fmla="*/ 64 w 59"/>
              <a:gd name="T29" fmla="*/ 134 h 208"/>
              <a:gd name="T30" fmla="*/ 64 w 59"/>
              <a:gd name="T31" fmla="*/ 134 h 208"/>
              <a:gd name="T32" fmla="*/ 64 w 59"/>
              <a:gd name="T33" fmla="*/ 121 h 208"/>
              <a:gd name="T34" fmla="*/ 64 w 59"/>
              <a:gd name="T35" fmla="*/ 121 h 208"/>
              <a:gd name="T36" fmla="*/ 64 w 59"/>
              <a:gd name="T37" fmla="*/ 108 h 208"/>
              <a:gd name="T38" fmla="*/ 64 w 59"/>
              <a:gd name="T39" fmla="*/ 108 h 208"/>
              <a:gd name="T40" fmla="*/ 64 w 59"/>
              <a:gd name="T41" fmla="*/ 108 h 208"/>
              <a:gd name="T42" fmla="*/ 42 w 59"/>
              <a:gd name="T43" fmla="*/ 96 h 208"/>
              <a:gd name="T44" fmla="*/ 42 w 59"/>
              <a:gd name="T45" fmla="*/ 96 h 208"/>
              <a:gd name="T46" fmla="*/ 42 w 59"/>
              <a:gd name="T47" fmla="*/ 85 h 208"/>
              <a:gd name="T48" fmla="*/ 42 w 59"/>
              <a:gd name="T49" fmla="*/ 73 h 208"/>
              <a:gd name="T50" fmla="*/ 42 w 59"/>
              <a:gd name="T51" fmla="*/ 73 h 208"/>
              <a:gd name="T52" fmla="*/ 22 w 59"/>
              <a:gd name="T53" fmla="*/ 61 h 208"/>
              <a:gd name="T54" fmla="*/ 22 w 59"/>
              <a:gd name="T55" fmla="*/ 49 h 208"/>
              <a:gd name="T56" fmla="*/ 22 w 59"/>
              <a:gd name="T57" fmla="*/ 49 h 208"/>
              <a:gd name="T58" fmla="*/ 22 w 59"/>
              <a:gd name="T59" fmla="*/ 36 h 208"/>
              <a:gd name="T60" fmla="*/ 0 w 59"/>
              <a:gd name="T61" fmla="*/ 24 h 208"/>
              <a:gd name="T62" fmla="*/ 0 w 59"/>
              <a:gd name="T63" fmla="*/ 12 h 208"/>
              <a:gd name="T64" fmla="*/ 0 w 59"/>
              <a:gd name="T65" fmla="*/ 0 h 20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59"/>
              <a:gd name="T100" fmla="*/ 0 h 208"/>
              <a:gd name="T101" fmla="*/ 59 w 59"/>
              <a:gd name="T102" fmla="*/ 208 h 20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59" h="208">
                <a:moveTo>
                  <a:pt x="59" y="208"/>
                </a:moveTo>
                <a:lnTo>
                  <a:pt x="59" y="198"/>
                </a:lnTo>
                <a:lnTo>
                  <a:pt x="59" y="188"/>
                </a:lnTo>
                <a:lnTo>
                  <a:pt x="59" y="178"/>
                </a:lnTo>
                <a:lnTo>
                  <a:pt x="49" y="168"/>
                </a:lnTo>
                <a:lnTo>
                  <a:pt x="49" y="159"/>
                </a:lnTo>
                <a:lnTo>
                  <a:pt x="49" y="149"/>
                </a:lnTo>
                <a:lnTo>
                  <a:pt x="40" y="139"/>
                </a:lnTo>
                <a:lnTo>
                  <a:pt x="40" y="129"/>
                </a:lnTo>
                <a:lnTo>
                  <a:pt x="40" y="119"/>
                </a:lnTo>
                <a:lnTo>
                  <a:pt x="30" y="119"/>
                </a:lnTo>
                <a:lnTo>
                  <a:pt x="30" y="109"/>
                </a:lnTo>
                <a:lnTo>
                  <a:pt x="30" y="99"/>
                </a:lnTo>
                <a:lnTo>
                  <a:pt x="30" y="89"/>
                </a:lnTo>
                <a:lnTo>
                  <a:pt x="20" y="79"/>
                </a:lnTo>
                <a:lnTo>
                  <a:pt x="20" y="70"/>
                </a:lnTo>
                <a:lnTo>
                  <a:pt x="20" y="60"/>
                </a:lnTo>
                <a:lnTo>
                  <a:pt x="10" y="50"/>
                </a:lnTo>
                <a:lnTo>
                  <a:pt x="10" y="40"/>
                </a:lnTo>
                <a:lnTo>
                  <a:pt x="10" y="30"/>
                </a:lnTo>
                <a:lnTo>
                  <a:pt x="0" y="20"/>
                </a:lnTo>
                <a:lnTo>
                  <a:pt x="0" y="1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41" name="Unknown Shape"/>
          <p:cNvSpPr>
            <a:spLocks/>
          </p:cNvSpPr>
          <p:nvPr/>
        </p:nvSpPr>
        <p:spPr bwMode="auto">
          <a:xfrm>
            <a:off x="7123113" y="4410060"/>
            <a:ext cx="1004888" cy="15875"/>
          </a:xfrm>
          <a:custGeom>
            <a:avLst/>
            <a:gdLst>
              <a:gd name="T0" fmla="*/ 22 w 436"/>
              <a:gd name="T1" fmla="*/ 10 h 10"/>
              <a:gd name="T2" fmla="*/ 84 w 436"/>
              <a:gd name="T3" fmla="*/ 10 h 10"/>
              <a:gd name="T4" fmla="*/ 126 w 436"/>
              <a:gd name="T5" fmla="*/ 10 h 10"/>
              <a:gd name="T6" fmla="*/ 167 w 436"/>
              <a:gd name="T7" fmla="*/ 10 h 10"/>
              <a:gd name="T8" fmla="*/ 187 w 436"/>
              <a:gd name="T9" fmla="*/ 10 h 10"/>
              <a:gd name="T10" fmla="*/ 229 w 436"/>
              <a:gd name="T11" fmla="*/ 10 h 10"/>
              <a:gd name="T12" fmla="*/ 251 w 436"/>
              <a:gd name="T13" fmla="*/ 10 h 10"/>
              <a:gd name="T14" fmla="*/ 271 w 436"/>
              <a:gd name="T15" fmla="*/ 10 h 10"/>
              <a:gd name="T16" fmla="*/ 293 w 436"/>
              <a:gd name="T17" fmla="*/ 0 h 10"/>
              <a:gd name="T18" fmla="*/ 314 w 436"/>
              <a:gd name="T19" fmla="*/ 0 h 10"/>
              <a:gd name="T20" fmla="*/ 335 w 436"/>
              <a:gd name="T21" fmla="*/ 0 h 10"/>
              <a:gd name="T22" fmla="*/ 354 w 436"/>
              <a:gd name="T23" fmla="*/ 0 h 10"/>
              <a:gd name="T24" fmla="*/ 375 w 436"/>
              <a:gd name="T25" fmla="*/ 0 h 10"/>
              <a:gd name="T26" fmla="*/ 396 w 436"/>
              <a:gd name="T27" fmla="*/ 0 h 10"/>
              <a:gd name="T28" fmla="*/ 417 w 436"/>
              <a:gd name="T29" fmla="*/ 0 h 10"/>
              <a:gd name="T30" fmla="*/ 438 w 436"/>
              <a:gd name="T31" fmla="*/ 0 h 10"/>
              <a:gd name="T32" fmla="*/ 460 w 436"/>
              <a:gd name="T33" fmla="*/ 0 h 10"/>
              <a:gd name="T34" fmla="*/ 481 w 436"/>
              <a:gd name="T35" fmla="*/ 0 h 10"/>
              <a:gd name="T36" fmla="*/ 523 w 436"/>
              <a:gd name="T37" fmla="*/ 0 h 10"/>
              <a:gd name="T38" fmla="*/ 544 w 436"/>
              <a:gd name="T39" fmla="*/ 0 h 10"/>
              <a:gd name="T40" fmla="*/ 563 w 436"/>
              <a:gd name="T41" fmla="*/ 0 h 10"/>
              <a:gd name="T42" fmla="*/ 584 w 436"/>
              <a:gd name="T43" fmla="*/ 0 h 10"/>
              <a:gd name="T44" fmla="*/ 605 w 436"/>
              <a:gd name="T45" fmla="*/ 0 h 10"/>
              <a:gd name="T46" fmla="*/ 626 w 436"/>
              <a:gd name="T47" fmla="*/ 0 h 10"/>
              <a:gd name="T48" fmla="*/ 648 w 436"/>
              <a:gd name="T49" fmla="*/ 0 h 10"/>
              <a:gd name="T50" fmla="*/ 668 w 436"/>
              <a:gd name="T51" fmla="*/ 0 h 10"/>
              <a:gd name="T52" fmla="*/ 690 w 436"/>
              <a:gd name="T53" fmla="*/ 0 h 10"/>
              <a:gd name="T54" fmla="*/ 710 w 436"/>
              <a:gd name="T55" fmla="*/ 0 h 10"/>
              <a:gd name="T56" fmla="*/ 732 w 436"/>
              <a:gd name="T57" fmla="*/ 0 h 10"/>
              <a:gd name="T58" fmla="*/ 752 w 436"/>
              <a:gd name="T59" fmla="*/ 0 h 10"/>
              <a:gd name="T60" fmla="*/ 771 w 436"/>
              <a:gd name="T61" fmla="*/ 10 h 10"/>
              <a:gd name="T62" fmla="*/ 793 w 436"/>
              <a:gd name="T63" fmla="*/ 10 h 10"/>
              <a:gd name="T64" fmla="*/ 813 w 436"/>
              <a:gd name="T65" fmla="*/ 10 h 10"/>
              <a:gd name="T66" fmla="*/ 835 w 436"/>
              <a:gd name="T67" fmla="*/ 10 h 10"/>
              <a:gd name="T68" fmla="*/ 855 w 436"/>
              <a:gd name="T69" fmla="*/ 10 h 10"/>
              <a:gd name="T70" fmla="*/ 897 w 436"/>
              <a:gd name="T71" fmla="*/ 0 h 1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436"/>
              <a:gd name="T109" fmla="*/ 0 h 10"/>
              <a:gd name="T110" fmla="*/ 436 w 436"/>
              <a:gd name="T111" fmla="*/ 10 h 1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436" h="10">
                <a:moveTo>
                  <a:pt x="0" y="0"/>
                </a:moveTo>
                <a:lnTo>
                  <a:pt x="10" y="10"/>
                </a:lnTo>
                <a:lnTo>
                  <a:pt x="30" y="10"/>
                </a:lnTo>
                <a:lnTo>
                  <a:pt x="40" y="10"/>
                </a:lnTo>
                <a:lnTo>
                  <a:pt x="50" y="10"/>
                </a:lnTo>
                <a:lnTo>
                  <a:pt x="60" y="10"/>
                </a:lnTo>
                <a:lnTo>
                  <a:pt x="69" y="10"/>
                </a:lnTo>
                <a:lnTo>
                  <a:pt x="79" y="10"/>
                </a:lnTo>
                <a:lnTo>
                  <a:pt x="89" y="10"/>
                </a:lnTo>
                <a:lnTo>
                  <a:pt x="99" y="10"/>
                </a:lnTo>
                <a:lnTo>
                  <a:pt x="109" y="10"/>
                </a:lnTo>
                <a:lnTo>
                  <a:pt x="119" y="10"/>
                </a:lnTo>
                <a:lnTo>
                  <a:pt x="129" y="10"/>
                </a:lnTo>
                <a:lnTo>
                  <a:pt x="139" y="0"/>
                </a:lnTo>
                <a:lnTo>
                  <a:pt x="149" y="0"/>
                </a:lnTo>
                <a:lnTo>
                  <a:pt x="159" y="0"/>
                </a:lnTo>
                <a:lnTo>
                  <a:pt x="168" y="0"/>
                </a:lnTo>
                <a:lnTo>
                  <a:pt x="178" y="0"/>
                </a:lnTo>
                <a:lnTo>
                  <a:pt x="188" y="0"/>
                </a:lnTo>
                <a:lnTo>
                  <a:pt x="198" y="0"/>
                </a:lnTo>
                <a:lnTo>
                  <a:pt x="208" y="0"/>
                </a:lnTo>
                <a:lnTo>
                  <a:pt x="218" y="0"/>
                </a:lnTo>
                <a:lnTo>
                  <a:pt x="228" y="0"/>
                </a:lnTo>
                <a:lnTo>
                  <a:pt x="238" y="0"/>
                </a:lnTo>
                <a:lnTo>
                  <a:pt x="248" y="0"/>
                </a:lnTo>
                <a:lnTo>
                  <a:pt x="258" y="0"/>
                </a:lnTo>
                <a:lnTo>
                  <a:pt x="267" y="0"/>
                </a:lnTo>
                <a:lnTo>
                  <a:pt x="277" y="0"/>
                </a:lnTo>
                <a:lnTo>
                  <a:pt x="287" y="0"/>
                </a:lnTo>
                <a:lnTo>
                  <a:pt x="297" y="0"/>
                </a:lnTo>
                <a:lnTo>
                  <a:pt x="307" y="0"/>
                </a:lnTo>
                <a:lnTo>
                  <a:pt x="317" y="0"/>
                </a:lnTo>
                <a:lnTo>
                  <a:pt x="327" y="0"/>
                </a:lnTo>
                <a:lnTo>
                  <a:pt x="337" y="0"/>
                </a:lnTo>
                <a:lnTo>
                  <a:pt x="347" y="0"/>
                </a:lnTo>
                <a:lnTo>
                  <a:pt x="357" y="0"/>
                </a:lnTo>
                <a:lnTo>
                  <a:pt x="357" y="10"/>
                </a:lnTo>
                <a:lnTo>
                  <a:pt x="366" y="10"/>
                </a:lnTo>
                <a:lnTo>
                  <a:pt x="376" y="10"/>
                </a:lnTo>
                <a:lnTo>
                  <a:pt x="386" y="10"/>
                </a:lnTo>
                <a:lnTo>
                  <a:pt x="396" y="10"/>
                </a:lnTo>
                <a:lnTo>
                  <a:pt x="406" y="10"/>
                </a:lnTo>
                <a:lnTo>
                  <a:pt x="416" y="10"/>
                </a:lnTo>
                <a:lnTo>
                  <a:pt x="426" y="0"/>
                </a:lnTo>
                <a:lnTo>
                  <a:pt x="436" y="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42" name="Unknown Shape"/>
          <p:cNvSpPr>
            <a:spLocks/>
          </p:cNvSpPr>
          <p:nvPr/>
        </p:nvSpPr>
        <p:spPr bwMode="auto">
          <a:xfrm>
            <a:off x="7100888" y="5397485"/>
            <a:ext cx="92075" cy="138113"/>
          </a:xfrm>
          <a:custGeom>
            <a:avLst/>
            <a:gdLst>
              <a:gd name="T0" fmla="*/ 0 w 40"/>
              <a:gd name="T1" fmla="*/ 12 h 79"/>
              <a:gd name="T2" fmla="*/ 22 w 40"/>
              <a:gd name="T3" fmla="*/ 0 h 79"/>
              <a:gd name="T4" fmla="*/ 22 w 40"/>
              <a:gd name="T5" fmla="*/ 0 h 79"/>
              <a:gd name="T6" fmla="*/ 42 w 40"/>
              <a:gd name="T7" fmla="*/ 0 h 79"/>
              <a:gd name="T8" fmla="*/ 42 w 40"/>
              <a:gd name="T9" fmla="*/ 0 h 79"/>
              <a:gd name="T10" fmla="*/ 42 w 40"/>
              <a:gd name="T11" fmla="*/ 0 h 79"/>
              <a:gd name="T12" fmla="*/ 62 w 40"/>
              <a:gd name="T13" fmla="*/ 0 h 79"/>
              <a:gd name="T14" fmla="*/ 62 w 40"/>
              <a:gd name="T15" fmla="*/ 0 h 79"/>
              <a:gd name="T16" fmla="*/ 62 w 40"/>
              <a:gd name="T17" fmla="*/ 0 h 79"/>
              <a:gd name="T18" fmla="*/ 62 w 40"/>
              <a:gd name="T19" fmla="*/ 0 h 79"/>
              <a:gd name="T20" fmla="*/ 62 w 40"/>
              <a:gd name="T21" fmla="*/ 0 h 79"/>
              <a:gd name="T22" fmla="*/ 84 w 40"/>
              <a:gd name="T23" fmla="*/ 0 h 79"/>
              <a:gd name="T24" fmla="*/ 84 w 40"/>
              <a:gd name="T25" fmla="*/ 12 h 79"/>
              <a:gd name="T26" fmla="*/ 84 w 40"/>
              <a:gd name="T27" fmla="*/ 12 h 79"/>
              <a:gd name="T28" fmla="*/ 84 w 40"/>
              <a:gd name="T29" fmla="*/ 12 h 79"/>
              <a:gd name="T30" fmla="*/ 84 w 40"/>
              <a:gd name="T31" fmla="*/ 24 h 79"/>
              <a:gd name="T32" fmla="*/ 84 w 40"/>
              <a:gd name="T33" fmla="*/ 24 h 79"/>
              <a:gd name="T34" fmla="*/ 84 w 40"/>
              <a:gd name="T35" fmla="*/ 35 h 79"/>
              <a:gd name="T36" fmla="*/ 84 w 40"/>
              <a:gd name="T37" fmla="*/ 35 h 79"/>
              <a:gd name="T38" fmla="*/ 84 w 40"/>
              <a:gd name="T39" fmla="*/ 47 h 79"/>
              <a:gd name="T40" fmla="*/ 84 w 40"/>
              <a:gd name="T41" fmla="*/ 59 h 79"/>
              <a:gd name="T42" fmla="*/ 84 w 40"/>
              <a:gd name="T43" fmla="*/ 59 h 79"/>
              <a:gd name="T44" fmla="*/ 84 w 40"/>
              <a:gd name="T45" fmla="*/ 72 h 79"/>
              <a:gd name="T46" fmla="*/ 84 w 40"/>
              <a:gd name="T47" fmla="*/ 84 h 79"/>
              <a:gd name="T48" fmla="*/ 84 w 40"/>
              <a:gd name="T49" fmla="*/ 96 h 79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40"/>
              <a:gd name="T76" fmla="*/ 0 h 79"/>
              <a:gd name="T77" fmla="*/ 40 w 40"/>
              <a:gd name="T78" fmla="*/ 79 h 79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40" h="79">
                <a:moveTo>
                  <a:pt x="0" y="10"/>
                </a:moveTo>
                <a:lnTo>
                  <a:pt x="10" y="0"/>
                </a:lnTo>
                <a:lnTo>
                  <a:pt x="20" y="0"/>
                </a:lnTo>
                <a:lnTo>
                  <a:pt x="30" y="0"/>
                </a:lnTo>
                <a:lnTo>
                  <a:pt x="40" y="0"/>
                </a:lnTo>
                <a:lnTo>
                  <a:pt x="40" y="10"/>
                </a:lnTo>
                <a:lnTo>
                  <a:pt x="40" y="20"/>
                </a:lnTo>
                <a:lnTo>
                  <a:pt x="40" y="29"/>
                </a:lnTo>
                <a:lnTo>
                  <a:pt x="40" y="39"/>
                </a:lnTo>
                <a:lnTo>
                  <a:pt x="40" y="49"/>
                </a:lnTo>
                <a:lnTo>
                  <a:pt x="40" y="59"/>
                </a:lnTo>
                <a:lnTo>
                  <a:pt x="40" y="69"/>
                </a:lnTo>
                <a:lnTo>
                  <a:pt x="40" y="79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43" name="Unknown Shape"/>
          <p:cNvSpPr>
            <a:spLocks/>
          </p:cNvSpPr>
          <p:nvPr/>
        </p:nvSpPr>
        <p:spPr bwMode="auto">
          <a:xfrm>
            <a:off x="7100888" y="5292710"/>
            <a:ext cx="68263" cy="104775"/>
          </a:xfrm>
          <a:custGeom>
            <a:avLst/>
            <a:gdLst>
              <a:gd name="T0" fmla="*/ 62 w 30"/>
              <a:gd name="T1" fmla="*/ 0 h 60"/>
              <a:gd name="T2" fmla="*/ 62 w 30"/>
              <a:gd name="T3" fmla="*/ 0 h 60"/>
              <a:gd name="T4" fmla="*/ 42 w 30"/>
              <a:gd name="T5" fmla="*/ 12 h 60"/>
              <a:gd name="T6" fmla="*/ 42 w 30"/>
              <a:gd name="T7" fmla="*/ 12 h 60"/>
              <a:gd name="T8" fmla="*/ 20 w 30"/>
              <a:gd name="T9" fmla="*/ 24 h 60"/>
              <a:gd name="T10" fmla="*/ 20 w 30"/>
              <a:gd name="T11" fmla="*/ 36 h 60"/>
              <a:gd name="T12" fmla="*/ 0 w 30"/>
              <a:gd name="T13" fmla="*/ 48 h 60"/>
              <a:gd name="T14" fmla="*/ 0 w 30"/>
              <a:gd name="T15" fmla="*/ 61 h 60"/>
              <a:gd name="T16" fmla="*/ 0 w 30"/>
              <a:gd name="T17" fmla="*/ 73 h 6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0"/>
              <a:gd name="T28" fmla="*/ 0 h 60"/>
              <a:gd name="T29" fmla="*/ 30 w 30"/>
              <a:gd name="T30" fmla="*/ 60 h 6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0" h="60">
                <a:moveTo>
                  <a:pt x="30" y="0"/>
                </a:moveTo>
                <a:lnTo>
                  <a:pt x="30" y="0"/>
                </a:lnTo>
                <a:lnTo>
                  <a:pt x="20" y="10"/>
                </a:lnTo>
                <a:lnTo>
                  <a:pt x="10" y="20"/>
                </a:lnTo>
                <a:lnTo>
                  <a:pt x="10" y="30"/>
                </a:lnTo>
                <a:lnTo>
                  <a:pt x="0" y="40"/>
                </a:lnTo>
                <a:lnTo>
                  <a:pt x="0" y="50"/>
                </a:lnTo>
                <a:lnTo>
                  <a:pt x="0" y="6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44" name="Unknown Shape"/>
          <p:cNvSpPr>
            <a:spLocks/>
          </p:cNvSpPr>
          <p:nvPr/>
        </p:nvSpPr>
        <p:spPr bwMode="auto">
          <a:xfrm>
            <a:off x="7054850" y="5224448"/>
            <a:ext cx="160338" cy="328613"/>
          </a:xfrm>
          <a:custGeom>
            <a:avLst/>
            <a:gdLst>
              <a:gd name="T0" fmla="*/ 126 w 70"/>
              <a:gd name="T1" fmla="*/ 12 h 188"/>
              <a:gd name="T2" fmla="*/ 104 w 70"/>
              <a:gd name="T3" fmla="*/ 12 h 188"/>
              <a:gd name="T4" fmla="*/ 84 w 70"/>
              <a:gd name="T5" fmla="*/ 12 h 188"/>
              <a:gd name="T6" fmla="*/ 84 w 70"/>
              <a:gd name="T7" fmla="*/ 0 h 188"/>
              <a:gd name="T8" fmla="*/ 62 w 70"/>
              <a:gd name="T9" fmla="*/ 0 h 188"/>
              <a:gd name="T10" fmla="*/ 62 w 70"/>
              <a:gd name="T11" fmla="*/ 12 h 188"/>
              <a:gd name="T12" fmla="*/ 42 w 70"/>
              <a:gd name="T13" fmla="*/ 12 h 188"/>
              <a:gd name="T14" fmla="*/ 42 w 70"/>
              <a:gd name="T15" fmla="*/ 12 h 188"/>
              <a:gd name="T16" fmla="*/ 42 w 70"/>
              <a:gd name="T17" fmla="*/ 24 h 188"/>
              <a:gd name="T18" fmla="*/ 42 w 70"/>
              <a:gd name="T19" fmla="*/ 24 h 188"/>
              <a:gd name="T20" fmla="*/ 20 w 70"/>
              <a:gd name="T21" fmla="*/ 36 h 188"/>
              <a:gd name="T22" fmla="*/ 20 w 70"/>
              <a:gd name="T23" fmla="*/ 36 h 188"/>
              <a:gd name="T24" fmla="*/ 20 w 70"/>
              <a:gd name="T25" fmla="*/ 47 h 188"/>
              <a:gd name="T26" fmla="*/ 20 w 70"/>
              <a:gd name="T27" fmla="*/ 47 h 188"/>
              <a:gd name="T28" fmla="*/ 20 w 70"/>
              <a:gd name="T29" fmla="*/ 59 h 188"/>
              <a:gd name="T30" fmla="*/ 20 w 70"/>
              <a:gd name="T31" fmla="*/ 59 h 188"/>
              <a:gd name="T32" fmla="*/ 20 w 70"/>
              <a:gd name="T33" fmla="*/ 72 h 188"/>
              <a:gd name="T34" fmla="*/ 0 w 70"/>
              <a:gd name="T35" fmla="*/ 72 h 188"/>
              <a:gd name="T36" fmla="*/ 0 w 70"/>
              <a:gd name="T37" fmla="*/ 84 h 188"/>
              <a:gd name="T38" fmla="*/ 0 w 70"/>
              <a:gd name="T39" fmla="*/ 84 h 188"/>
              <a:gd name="T40" fmla="*/ 0 w 70"/>
              <a:gd name="T41" fmla="*/ 96 h 188"/>
              <a:gd name="T42" fmla="*/ 0 w 70"/>
              <a:gd name="T43" fmla="*/ 96 h 188"/>
              <a:gd name="T44" fmla="*/ 0 w 70"/>
              <a:gd name="T45" fmla="*/ 108 h 188"/>
              <a:gd name="T46" fmla="*/ 0 w 70"/>
              <a:gd name="T47" fmla="*/ 108 h 188"/>
              <a:gd name="T48" fmla="*/ 0 w 70"/>
              <a:gd name="T49" fmla="*/ 120 h 188"/>
              <a:gd name="T50" fmla="*/ 0 w 70"/>
              <a:gd name="T51" fmla="*/ 132 h 188"/>
              <a:gd name="T52" fmla="*/ 0 w 70"/>
              <a:gd name="T53" fmla="*/ 132 h 188"/>
              <a:gd name="T54" fmla="*/ 0 w 70"/>
              <a:gd name="T55" fmla="*/ 144 h 188"/>
              <a:gd name="T56" fmla="*/ 0 w 70"/>
              <a:gd name="T57" fmla="*/ 155 h 188"/>
              <a:gd name="T58" fmla="*/ 0 w 70"/>
              <a:gd name="T59" fmla="*/ 167 h 188"/>
              <a:gd name="T60" fmla="*/ 0 w 70"/>
              <a:gd name="T61" fmla="*/ 192 h 188"/>
              <a:gd name="T62" fmla="*/ 0 w 70"/>
              <a:gd name="T63" fmla="*/ 216 h 1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0"/>
              <a:gd name="T97" fmla="*/ 0 h 188"/>
              <a:gd name="T98" fmla="*/ 70 w 70"/>
              <a:gd name="T99" fmla="*/ 188 h 18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0" h="188">
                <a:moveTo>
                  <a:pt x="70" y="20"/>
                </a:moveTo>
                <a:lnTo>
                  <a:pt x="60" y="10"/>
                </a:lnTo>
                <a:lnTo>
                  <a:pt x="50" y="10"/>
                </a:lnTo>
                <a:lnTo>
                  <a:pt x="40" y="10"/>
                </a:lnTo>
                <a:lnTo>
                  <a:pt x="40" y="0"/>
                </a:lnTo>
                <a:lnTo>
                  <a:pt x="30" y="0"/>
                </a:lnTo>
                <a:lnTo>
                  <a:pt x="30" y="10"/>
                </a:lnTo>
                <a:lnTo>
                  <a:pt x="20" y="10"/>
                </a:lnTo>
                <a:lnTo>
                  <a:pt x="20" y="20"/>
                </a:lnTo>
                <a:lnTo>
                  <a:pt x="10" y="30"/>
                </a:lnTo>
                <a:lnTo>
                  <a:pt x="10" y="39"/>
                </a:lnTo>
                <a:lnTo>
                  <a:pt x="10" y="49"/>
                </a:lnTo>
                <a:lnTo>
                  <a:pt x="10" y="59"/>
                </a:lnTo>
                <a:lnTo>
                  <a:pt x="0" y="59"/>
                </a:lnTo>
                <a:lnTo>
                  <a:pt x="0" y="69"/>
                </a:lnTo>
                <a:lnTo>
                  <a:pt x="0" y="79"/>
                </a:lnTo>
                <a:lnTo>
                  <a:pt x="0" y="89"/>
                </a:lnTo>
                <a:lnTo>
                  <a:pt x="0" y="99"/>
                </a:lnTo>
                <a:lnTo>
                  <a:pt x="0" y="109"/>
                </a:lnTo>
                <a:lnTo>
                  <a:pt x="0" y="119"/>
                </a:lnTo>
                <a:lnTo>
                  <a:pt x="0" y="128"/>
                </a:lnTo>
                <a:lnTo>
                  <a:pt x="0" y="138"/>
                </a:lnTo>
                <a:lnTo>
                  <a:pt x="0" y="148"/>
                </a:lnTo>
                <a:lnTo>
                  <a:pt x="0" y="158"/>
                </a:lnTo>
                <a:lnTo>
                  <a:pt x="0" y="168"/>
                </a:lnTo>
                <a:lnTo>
                  <a:pt x="0" y="178"/>
                </a:lnTo>
                <a:lnTo>
                  <a:pt x="0" y="188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45" name="Unknown Shape"/>
          <p:cNvSpPr>
            <a:spLocks/>
          </p:cNvSpPr>
          <p:nvPr/>
        </p:nvSpPr>
        <p:spPr bwMode="auto">
          <a:xfrm>
            <a:off x="7123113" y="4913298"/>
            <a:ext cx="320675" cy="466725"/>
          </a:xfrm>
          <a:custGeom>
            <a:avLst/>
            <a:gdLst>
              <a:gd name="T0" fmla="*/ 0 w 139"/>
              <a:gd name="T1" fmla="*/ 0 h 267"/>
              <a:gd name="T2" fmla="*/ 22 w 139"/>
              <a:gd name="T3" fmla="*/ 12 h 267"/>
              <a:gd name="T4" fmla="*/ 42 w 139"/>
              <a:gd name="T5" fmla="*/ 24 h 267"/>
              <a:gd name="T6" fmla="*/ 42 w 139"/>
              <a:gd name="T7" fmla="*/ 24 h 267"/>
              <a:gd name="T8" fmla="*/ 64 w 139"/>
              <a:gd name="T9" fmla="*/ 35 h 267"/>
              <a:gd name="T10" fmla="*/ 64 w 139"/>
              <a:gd name="T11" fmla="*/ 35 h 267"/>
              <a:gd name="T12" fmla="*/ 64 w 139"/>
              <a:gd name="T13" fmla="*/ 47 h 267"/>
              <a:gd name="T14" fmla="*/ 84 w 139"/>
              <a:gd name="T15" fmla="*/ 59 h 267"/>
              <a:gd name="T16" fmla="*/ 84 w 139"/>
              <a:gd name="T17" fmla="*/ 59 h 267"/>
              <a:gd name="T18" fmla="*/ 84 w 139"/>
              <a:gd name="T19" fmla="*/ 72 h 267"/>
              <a:gd name="T20" fmla="*/ 84 w 139"/>
              <a:gd name="T21" fmla="*/ 72 h 267"/>
              <a:gd name="T22" fmla="*/ 106 w 139"/>
              <a:gd name="T23" fmla="*/ 84 h 267"/>
              <a:gd name="T24" fmla="*/ 106 w 139"/>
              <a:gd name="T25" fmla="*/ 96 h 267"/>
              <a:gd name="T26" fmla="*/ 126 w 139"/>
              <a:gd name="T27" fmla="*/ 108 h 267"/>
              <a:gd name="T28" fmla="*/ 126 w 139"/>
              <a:gd name="T29" fmla="*/ 120 h 267"/>
              <a:gd name="T30" fmla="*/ 145 w 139"/>
              <a:gd name="T31" fmla="*/ 132 h 267"/>
              <a:gd name="T32" fmla="*/ 145 w 139"/>
              <a:gd name="T33" fmla="*/ 143 h 267"/>
              <a:gd name="T34" fmla="*/ 145 w 139"/>
              <a:gd name="T35" fmla="*/ 155 h 267"/>
              <a:gd name="T36" fmla="*/ 167 w 139"/>
              <a:gd name="T37" fmla="*/ 167 h 267"/>
              <a:gd name="T38" fmla="*/ 167 w 139"/>
              <a:gd name="T39" fmla="*/ 179 h 267"/>
              <a:gd name="T40" fmla="*/ 187 w 139"/>
              <a:gd name="T41" fmla="*/ 192 h 267"/>
              <a:gd name="T42" fmla="*/ 187 w 139"/>
              <a:gd name="T43" fmla="*/ 204 h 267"/>
              <a:gd name="T44" fmla="*/ 187 w 139"/>
              <a:gd name="T45" fmla="*/ 216 h 267"/>
              <a:gd name="T46" fmla="*/ 187 w 139"/>
              <a:gd name="T47" fmla="*/ 228 h 267"/>
              <a:gd name="T48" fmla="*/ 209 w 139"/>
              <a:gd name="T49" fmla="*/ 228 h 267"/>
              <a:gd name="T50" fmla="*/ 209 w 139"/>
              <a:gd name="T51" fmla="*/ 240 h 267"/>
              <a:gd name="T52" fmla="*/ 230 w 139"/>
              <a:gd name="T53" fmla="*/ 252 h 267"/>
              <a:gd name="T54" fmla="*/ 230 w 139"/>
              <a:gd name="T55" fmla="*/ 263 h 267"/>
              <a:gd name="T56" fmla="*/ 230 w 139"/>
              <a:gd name="T57" fmla="*/ 275 h 267"/>
              <a:gd name="T58" fmla="*/ 251 w 139"/>
              <a:gd name="T59" fmla="*/ 287 h 267"/>
              <a:gd name="T60" fmla="*/ 272 w 139"/>
              <a:gd name="T61" fmla="*/ 300 h 267"/>
              <a:gd name="T62" fmla="*/ 272 w 139"/>
              <a:gd name="T63" fmla="*/ 312 h 26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39"/>
              <a:gd name="T97" fmla="*/ 0 h 267"/>
              <a:gd name="T98" fmla="*/ 139 w 139"/>
              <a:gd name="T99" fmla="*/ 267 h 267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39" h="267">
                <a:moveTo>
                  <a:pt x="0" y="0"/>
                </a:moveTo>
                <a:lnTo>
                  <a:pt x="0" y="0"/>
                </a:lnTo>
                <a:lnTo>
                  <a:pt x="10" y="10"/>
                </a:lnTo>
                <a:lnTo>
                  <a:pt x="20" y="10"/>
                </a:lnTo>
                <a:lnTo>
                  <a:pt x="20" y="20"/>
                </a:lnTo>
                <a:lnTo>
                  <a:pt x="20" y="29"/>
                </a:lnTo>
                <a:lnTo>
                  <a:pt x="30" y="29"/>
                </a:lnTo>
                <a:lnTo>
                  <a:pt x="30" y="39"/>
                </a:lnTo>
                <a:lnTo>
                  <a:pt x="40" y="49"/>
                </a:lnTo>
                <a:lnTo>
                  <a:pt x="40" y="59"/>
                </a:lnTo>
                <a:lnTo>
                  <a:pt x="50" y="69"/>
                </a:lnTo>
                <a:lnTo>
                  <a:pt x="50" y="79"/>
                </a:lnTo>
                <a:lnTo>
                  <a:pt x="50" y="89"/>
                </a:lnTo>
                <a:lnTo>
                  <a:pt x="60" y="89"/>
                </a:lnTo>
                <a:lnTo>
                  <a:pt x="60" y="99"/>
                </a:lnTo>
                <a:lnTo>
                  <a:pt x="60" y="109"/>
                </a:lnTo>
                <a:lnTo>
                  <a:pt x="69" y="109"/>
                </a:lnTo>
                <a:lnTo>
                  <a:pt x="69" y="118"/>
                </a:lnTo>
                <a:lnTo>
                  <a:pt x="69" y="128"/>
                </a:lnTo>
                <a:lnTo>
                  <a:pt x="79" y="138"/>
                </a:lnTo>
                <a:lnTo>
                  <a:pt x="79" y="148"/>
                </a:lnTo>
                <a:lnTo>
                  <a:pt x="89" y="158"/>
                </a:lnTo>
                <a:lnTo>
                  <a:pt x="89" y="168"/>
                </a:lnTo>
                <a:lnTo>
                  <a:pt x="89" y="178"/>
                </a:lnTo>
                <a:lnTo>
                  <a:pt x="89" y="188"/>
                </a:lnTo>
                <a:lnTo>
                  <a:pt x="99" y="188"/>
                </a:lnTo>
                <a:lnTo>
                  <a:pt x="99" y="198"/>
                </a:lnTo>
                <a:lnTo>
                  <a:pt x="99" y="208"/>
                </a:lnTo>
                <a:lnTo>
                  <a:pt x="109" y="208"/>
                </a:lnTo>
                <a:lnTo>
                  <a:pt x="109" y="217"/>
                </a:lnTo>
                <a:lnTo>
                  <a:pt x="109" y="227"/>
                </a:lnTo>
                <a:lnTo>
                  <a:pt x="119" y="227"/>
                </a:lnTo>
                <a:lnTo>
                  <a:pt x="119" y="237"/>
                </a:lnTo>
                <a:lnTo>
                  <a:pt x="129" y="247"/>
                </a:lnTo>
                <a:lnTo>
                  <a:pt x="129" y="257"/>
                </a:lnTo>
                <a:lnTo>
                  <a:pt x="139" y="267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46" name="Unknown Shape"/>
          <p:cNvSpPr>
            <a:spLocks/>
          </p:cNvSpPr>
          <p:nvPr/>
        </p:nvSpPr>
        <p:spPr bwMode="auto">
          <a:xfrm>
            <a:off x="7602538" y="5292710"/>
            <a:ext cx="479425" cy="34925"/>
          </a:xfrm>
          <a:custGeom>
            <a:avLst/>
            <a:gdLst>
              <a:gd name="T0" fmla="*/ 0 w 208"/>
              <a:gd name="T1" fmla="*/ 0 h 20"/>
              <a:gd name="T2" fmla="*/ 22 w 208"/>
              <a:gd name="T3" fmla="*/ 0 h 20"/>
              <a:gd name="T4" fmla="*/ 42 w 208"/>
              <a:gd name="T5" fmla="*/ 0 h 20"/>
              <a:gd name="T6" fmla="*/ 42 w 208"/>
              <a:gd name="T7" fmla="*/ 12 h 20"/>
              <a:gd name="T8" fmla="*/ 64 w 208"/>
              <a:gd name="T9" fmla="*/ 12 h 20"/>
              <a:gd name="T10" fmla="*/ 106 w 208"/>
              <a:gd name="T11" fmla="*/ 12 h 20"/>
              <a:gd name="T12" fmla="*/ 125 w 208"/>
              <a:gd name="T13" fmla="*/ 24 h 20"/>
              <a:gd name="T14" fmla="*/ 145 w 208"/>
              <a:gd name="T15" fmla="*/ 24 h 20"/>
              <a:gd name="T16" fmla="*/ 145 w 208"/>
              <a:gd name="T17" fmla="*/ 24 h 20"/>
              <a:gd name="T18" fmla="*/ 167 w 208"/>
              <a:gd name="T19" fmla="*/ 24 h 20"/>
              <a:gd name="T20" fmla="*/ 187 w 208"/>
              <a:gd name="T21" fmla="*/ 24 h 20"/>
              <a:gd name="T22" fmla="*/ 209 w 208"/>
              <a:gd name="T23" fmla="*/ 24 h 20"/>
              <a:gd name="T24" fmla="*/ 229 w 208"/>
              <a:gd name="T25" fmla="*/ 24 h 20"/>
              <a:gd name="T26" fmla="*/ 251 w 208"/>
              <a:gd name="T27" fmla="*/ 24 h 20"/>
              <a:gd name="T28" fmla="*/ 251 w 208"/>
              <a:gd name="T29" fmla="*/ 24 h 20"/>
              <a:gd name="T30" fmla="*/ 272 w 208"/>
              <a:gd name="T31" fmla="*/ 24 h 20"/>
              <a:gd name="T32" fmla="*/ 293 w 208"/>
              <a:gd name="T33" fmla="*/ 24 h 20"/>
              <a:gd name="T34" fmla="*/ 314 w 208"/>
              <a:gd name="T35" fmla="*/ 24 h 20"/>
              <a:gd name="T36" fmla="*/ 332 w 208"/>
              <a:gd name="T37" fmla="*/ 24 h 20"/>
              <a:gd name="T38" fmla="*/ 332 w 208"/>
              <a:gd name="T39" fmla="*/ 24 h 20"/>
              <a:gd name="T40" fmla="*/ 354 w 208"/>
              <a:gd name="T41" fmla="*/ 24 h 20"/>
              <a:gd name="T42" fmla="*/ 375 w 208"/>
              <a:gd name="T43" fmla="*/ 24 h 20"/>
              <a:gd name="T44" fmla="*/ 396 w 208"/>
              <a:gd name="T45" fmla="*/ 24 h 20"/>
              <a:gd name="T46" fmla="*/ 417 w 208"/>
              <a:gd name="T47" fmla="*/ 24 h 20"/>
              <a:gd name="T48" fmla="*/ 438 w 208"/>
              <a:gd name="T49" fmla="*/ 24 h 2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08"/>
              <a:gd name="T76" fmla="*/ 0 h 20"/>
              <a:gd name="T77" fmla="*/ 208 w 208"/>
              <a:gd name="T78" fmla="*/ 20 h 2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08" h="20">
                <a:moveTo>
                  <a:pt x="0" y="0"/>
                </a:moveTo>
                <a:lnTo>
                  <a:pt x="10" y="0"/>
                </a:lnTo>
                <a:lnTo>
                  <a:pt x="20" y="0"/>
                </a:lnTo>
                <a:lnTo>
                  <a:pt x="20" y="10"/>
                </a:lnTo>
                <a:lnTo>
                  <a:pt x="30" y="10"/>
                </a:lnTo>
                <a:lnTo>
                  <a:pt x="50" y="10"/>
                </a:lnTo>
                <a:lnTo>
                  <a:pt x="59" y="20"/>
                </a:lnTo>
                <a:lnTo>
                  <a:pt x="69" y="20"/>
                </a:lnTo>
                <a:lnTo>
                  <a:pt x="79" y="20"/>
                </a:lnTo>
                <a:lnTo>
                  <a:pt x="89" y="20"/>
                </a:lnTo>
                <a:lnTo>
                  <a:pt x="99" y="20"/>
                </a:lnTo>
                <a:lnTo>
                  <a:pt x="109" y="20"/>
                </a:lnTo>
                <a:lnTo>
                  <a:pt x="119" y="20"/>
                </a:lnTo>
                <a:lnTo>
                  <a:pt x="129" y="20"/>
                </a:lnTo>
                <a:lnTo>
                  <a:pt x="139" y="20"/>
                </a:lnTo>
                <a:lnTo>
                  <a:pt x="149" y="20"/>
                </a:lnTo>
                <a:lnTo>
                  <a:pt x="158" y="20"/>
                </a:lnTo>
                <a:lnTo>
                  <a:pt x="168" y="20"/>
                </a:lnTo>
                <a:lnTo>
                  <a:pt x="178" y="20"/>
                </a:lnTo>
                <a:lnTo>
                  <a:pt x="188" y="20"/>
                </a:lnTo>
                <a:lnTo>
                  <a:pt x="198" y="20"/>
                </a:lnTo>
                <a:lnTo>
                  <a:pt x="208" y="2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47" name="Unknown Shape"/>
          <p:cNvSpPr>
            <a:spLocks/>
          </p:cNvSpPr>
          <p:nvPr/>
        </p:nvSpPr>
        <p:spPr bwMode="auto">
          <a:xfrm>
            <a:off x="7648575" y="5187935"/>
            <a:ext cx="433388" cy="36513"/>
          </a:xfrm>
          <a:custGeom>
            <a:avLst/>
            <a:gdLst>
              <a:gd name="T0" fmla="*/ 0 w 188"/>
              <a:gd name="T1" fmla="*/ 0 h 20"/>
              <a:gd name="T2" fmla="*/ 22 w 188"/>
              <a:gd name="T3" fmla="*/ 0 h 20"/>
              <a:gd name="T4" fmla="*/ 22 w 188"/>
              <a:gd name="T5" fmla="*/ 0 h 20"/>
              <a:gd name="T6" fmla="*/ 42 w 188"/>
              <a:gd name="T7" fmla="*/ 14 h 20"/>
              <a:gd name="T8" fmla="*/ 64 w 188"/>
              <a:gd name="T9" fmla="*/ 14 h 20"/>
              <a:gd name="T10" fmla="*/ 64 w 188"/>
              <a:gd name="T11" fmla="*/ 14 h 20"/>
              <a:gd name="T12" fmla="*/ 83 w 188"/>
              <a:gd name="T13" fmla="*/ 14 h 20"/>
              <a:gd name="T14" fmla="*/ 103 w 188"/>
              <a:gd name="T15" fmla="*/ 14 h 20"/>
              <a:gd name="T16" fmla="*/ 103 w 188"/>
              <a:gd name="T17" fmla="*/ 14 h 20"/>
              <a:gd name="T18" fmla="*/ 125 w 188"/>
              <a:gd name="T19" fmla="*/ 14 h 20"/>
              <a:gd name="T20" fmla="*/ 125 w 188"/>
              <a:gd name="T21" fmla="*/ 14 h 20"/>
              <a:gd name="T22" fmla="*/ 145 w 188"/>
              <a:gd name="T23" fmla="*/ 14 h 20"/>
              <a:gd name="T24" fmla="*/ 145 w 188"/>
              <a:gd name="T25" fmla="*/ 26 h 20"/>
              <a:gd name="T26" fmla="*/ 167 w 188"/>
              <a:gd name="T27" fmla="*/ 26 h 20"/>
              <a:gd name="T28" fmla="*/ 187 w 188"/>
              <a:gd name="T29" fmla="*/ 26 h 20"/>
              <a:gd name="T30" fmla="*/ 187 w 188"/>
              <a:gd name="T31" fmla="*/ 26 h 20"/>
              <a:gd name="T32" fmla="*/ 209 w 188"/>
              <a:gd name="T33" fmla="*/ 26 h 20"/>
              <a:gd name="T34" fmla="*/ 209 w 188"/>
              <a:gd name="T35" fmla="*/ 26 h 20"/>
              <a:gd name="T36" fmla="*/ 229 w 188"/>
              <a:gd name="T37" fmla="*/ 26 h 20"/>
              <a:gd name="T38" fmla="*/ 251 w 188"/>
              <a:gd name="T39" fmla="*/ 26 h 20"/>
              <a:gd name="T40" fmla="*/ 272 w 188"/>
              <a:gd name="T41" fmla="*/ 26 h 20"/>
              <a:gd name="T42" fmla="*/ 290 w 188"/>
              <a:gd name="T43" fmla="*/ 26 h 20"/>
              <a:gd name="T44" fmla="*/ 333 w 188"/>
              <a:gd name="T45" fmla="*/ 26 h 20"/>
              <a:gd name="T46" fmla="*/ 354 w 188"/>
              <a:gd name="T47" fmla="*/ 26 h 20"/>
              <a:gd name="T48" fmla="*/ 396 w 188"/>
              <a:gd name="T49" fmla="*/ 26 h 2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88"/>
              <a:gd name="T76" fmla="*/ 0 h 20"/>
              <a:gd name="T77" fmla="*/ 188 w 188"/>
              <a:gd name="T78" fmla="*/ 20 h 2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88" h="20">
                <a:moveTo>
                  <a:pt x="0" y="0"/>
                </a:moveTo>
                <a:lnTo>
                  <a:pt x="10" y="0"/>
                </a:lnTo>
                <a:lnTo>
                  <a:pt x="20" y="10"/>
                </a:lnTo>
                <a:lnTo>
                  <a:pt x="30" y="10"/>
                </a:lnTo>
                <a:lnTo>
                  <a:pt x="39" y="10"/>
                </a:lnTo>
                <a:lnTo>
                  <a:pt x="49" y="10"/>
                </a:lnTo>
                <a:lnTo>
                  <a:pt x="59" y="10"/>
                </a:lnTo>
                <a:lnTo>
                  <a:pt x="69" y="10"/>
                </a:lnTo>
                <a:lnTo>
                  <a:pt x="69" y="20"/>
                </a:lnTo>
                <a:lnTo>
                  <a:pt x="79" y="20"/>
                </a:lnTo>
                <a:lnTo>
                  <a:pt x="89" y="20"/>
                </a:lnTo>
                <a:lnTo>
                  <a:pt x="99" y="20"/>
                </a:lnTo>
                <a:lnTo>
                  <a:pt x="109" y="20"/>
                </a:lnTo>
                <a:lnTo>
                  <a:pt x="119" y="20"/>
                </a:lnTo>
                <a:lnTo>
                  <a:pt x="129" y="20"/>
                </a:lnTo>
                <a:lnTo>
                  <a:pt x="138" y="20"/>
                </a:lnTo>
                <a:lnTo>
                  <a:pt x="158" y="20"/>
                </a:lnTo>
                <a:lnTo>
                  <a:pt x="168" y="20"/>
                </a:lnTo>
                <a:lnTo>
                  <a:pt x="188" y="2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48" name="Unknown Shape"/>
          <p:cNvSpPr>
            <a:spLocks/>
          </p:cNvSpPr>
          <p:nvPr/>
        </p:nvSpPr>
        <p:spPr bwMode="auto">
          <a:xfrm>
            <a:off x="7532688" y="5118085"/>
            <a:ext cx="617538" cy="123825"/>
          </a:xfrm>
          <a:custGeom>
            <a:avLst/>
            <a:gdLst>
              <a:gd name="T0" fmla="*/ 0 w 268"/>
              <a:gd name="T1" fmla="*/ 75 h 70"/>
              <a:gd name="T2" fmla="*/ 0 w 268"/>
              <a:gd name="T3" fmla="*/ 75 h 70"/>
              <a:gd name="T4" fmla="*/ 0 w 268"/>
              <a:gd name="T5" fmla="*/ 62 h 70"/>
              <a:gd name="T6" fmla="*/ 22 w 268"/>
              <a:gd name="T7" fmla="*/ 50 h 70"/>
              <a:gd name="T8" fmla="*/ 22 w 268"/>
              <a:gd name="T9" fmla="*/ 37 h 70"/>
              <a:gd name="T10" fmla="*/ 22 w 268"/>
              <a:gd name="T11" fmla="*/ 25 h 70"/>
              <a:gd name="T12" fmla="*/ 22 w 268"/>
              <a:gd name="T13" fmla="*/ 25 h 70"/>
              <a:gd name="T14" fmla="*/ 22 w 268"/>
              <a:gd name="T15" fmla="*/ 12 h 70"/>
              <a:gd name="T16" fmla="*/ 42 w 268"/>
              <a:gd name="T17" fmla="*/ 12 h 70"/>
              <a:gd name="T18" fmla="*/ 42 w 268"/>
              <a:gd name="T19" fmla="*/ 12 h 70"/>
              <a:gd name="T20" fmla="*/ 64 w 268"/>
              <a:gd name="T21" fmla="*/ 0 h 70"/>
              <a:gd name="T22" fmla="*/ 64 w 268"/>
              <a:gd name="T23" fmla="*/ 0 h 70"/>
              <a:gd name="T24" fmla="*/ 84 w 268"/>
              <a:gd name="T25" fmla="*/ 0 h 70"/>
              <a:gd name="T26" fmla="*/ 106 w 268"/>
              <a:gd name="T27" fmla="*/ 0 h 70"/>
              <a:gd name="T28" fmla="*/ 106 w 268"/>
              <a:gd name="T29" fmla="*/ 0 h 70"/>
              <a:gd name="T30" fmla="*/ 126 w 268"/>
              <a:gd name="T31" fmla="*/ 12 h 70"/>
              <a:gd name="T32" fmla="*/ 126 w 268"/>
              <a:gd name="T33" fmla="*/ 12 h 70"/>
              <a:gd name="T34" fmla="*/ 148 w 268"/>
              <a:gd name="T35" fmla="*/ 12 h 70"/>
              <a:gd name="T36" fmla="*/ 168 w 268"/>
              <a:gd name="T37" fmla="*/ 12 h 70"/>
              <a:gd name="T38" fmla="*/ 187 w 268"/>
              <a:gd name="T39" fmla="*/ 12 h 70"/>
              <a:gd name="T40" fmla="*/ 187 w 268"/>
              <a:gd name="T41" fmla="*/ 12 h 70"/>
              <a:gd name="T42" fmla="*/ 209 w 268"/>
              <a:gd name="T43" fmla="*/ 12 h 70"/>
              <a:gd name="T44" fmla="*/ 229 w 268"/>
              <a:gd name="T45" fmla="*/ 12 h 70"/>
              <a:gd name="T46" fmla="*/ 251 w 268"/>
              <a:gd name="T47" fmla="*/ 12 h 70"/>
              <a:gd name="T48" fmla="*/ 271 w 268"/>
              <a:gd name="T49" fmla="*/ 25 h 70"/>
              <a:gd name="T50" fmla="*/ 293 w 268"/>
              <a:gd name="T51" fmla="*/ 25 h 70"/>
              <a:gd name="T52" fmla="*/ 314 w 268"/>
              <a:gd name="T53" fmla="*/ 25 h 70"/>
              <a:gd name="T54" fmla="*/ 335 w 268"/>
              <a:gd name="T55" fmla="*/ 25 h 70"/>
              <a:gd name="T56" fmla="*/ 356 w 268"/>
              <a:gd name="T57" fmla="*/ 25 h 70"/>
              <a:gd name="T58" fmla="*/ 377 w 268"/>
              <a:gd name="T59" fmla="*/ 25 h 70"/>
              <a:gd name="T60" fmla="*/ 396 w 268"/>
              <a:gd name="T61" fmla="*/ 25 h 70"/>
              <a:gd name="T62" fmla="*/ 417 w 268"/>
              <a:gd name="T63" fmla="*/ 25 h 70"/>
              <a:gd name="T64" fmla="*/ 438 w 268"/>
              <a:gd name="T65" fmla="*/ 25 h 70"/>
              <a:gd name="T66" fmla="*/ 459 w 268"/>
              <a:gd name="T67" fmla="*/ 25 h 70"/>
              <a:gd name="T68" fmla="*/ 501 w 268"/>
              <a:gd name="T69" fmla="*/ 25 h 70"/>
              <a:gd name="T70" fmla="*/ 543 w 268"/>
              <a:gd name="T71" fmla="*/ 12 h 7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68"/>
              <a:gd name="T109" fmla="*/ 0 h 70"/>
              <a:gd name="T110" fmla="*/ 268 w 268"/>
              <a:gd name="T111" fmla="*/ 70 h 7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68" h="70">
                <a:moveTo>
                  <a:pt x="10" y="70"/>
                </a:moveTo>
                <a:lnTo>
                  <a:pt x="0" y="60"/>
                </a:lnTo>
                <a:lnTo>
                  <a:pt x="0" y="50"/>
                </a:lnTo>
                <a:lnTo>
                  <a:pt x="10" y="40"/>
                </a:lnTo>
                <a:lnTo>
                  <a:pt x="10" y="30"/>
                </a:lnTo>
                <a:lnTo>
                  <a:pt x="10" y="20"/>
                </a:lnTo>
                <a:lnTo>
                  <a:pt x="10" y="10"/>
                </a:lnTo>
                <a:lnTo>
                  <a:pt x="20" y="10"/>
                </a:lnTo>
                <a:lnTo>
                  <a:pt x="30" y="0"/>
                </a:lnTo>
                <a:lnTo>
                  <a:pt x="40" y="0"/>
                </a:lnTo>
                <a:lnTo>
                  <a:pt x="50" y="0"/>
                </a:lnTo>
                <a:lnTo>
                  <a:pt x="50" y="10"/>
                </a:lnTo>
                <a:lnTo>
                  <a:pt x="60" y="10"/>
                </a:lnTo>
                <a:lnTo>
                  <a:pt x="70" y="10"/>
                </a:lnTo>
                <a:lnTo>
                  <a:pt x="80" y="10"/>
                </a:lnTo>
                <a:lnTo>
                  <a:pt x="89" y="10"/>
                </a:lnTo>
                <a:lnTo>
                  <a:pt x="99" y="10"/>
                </a:lnTo>
                <a:lnTo>
                  <a:pt x="109" y="10"/>
                </a:lnTo>
                <a:lnTo>
                  <a:pt x="119" y="10"/>
                </a:lnTo>
                <a:lnTo>
                  <a:pt x="129" y="20"/>
                </a:lnTo>
                <a:lnTo>
                  <a:pt x="139" y="20"/>
                </a:lnTo>
                <a:lnTo>
                  <a:pt x="149" y="20"/>
                </a:lnTo>
                <a:lnTo>
                  <a:pt x="159" y="20"/>
                </a:lnTo>
                <a:lnTo>
                  <a:pt x="169" y="20"/>
                </a:lnTo>
                <a:lnTo>
                  <a:pt x="179" y="20"/>
                </a:lnTo>
                <a:lnTo>
                  <a:pt x="188" y="20"/>
                </a:lnTo>
                <a:lnTo>
                  <a:pt x="198" y="20"/>
                </a:lnTo>
                <a:lnTo>
                  <a:pt x="208" y="20"/>
                </a:lnTo>
                <a:lnTo>
                  <a:pt x="218" y="20"/>
                </a:lnTo>
                <a:lnTo>
                  <a:pt x="228" y="20"/>
                </a:lnTo>
                <a:lnTo>
                  <a:pt x="238" y="20"/>
                </a:lnTo>
                <a:lnTo>
                  <a:pt x="258" y="10"/>
                </a:lnTo>
                <a:lnTo>
                  <a:pt x="268" y="1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49" name="Unknown Shape"/>
          <p:cNvSpPr>
            <a:spLocks/>
          </p:cNvSpPr>
          <p:nvPr/>
        </p:nvSpPr>
        <p:spPr bwMode="auto">
          <a:xfrm>
            <a:off x="8308975" y="4721210"/>
            <a:ext cx="69850" cy="328613"/>
          </a:xfrm>
          <a:custGeom>
            <a:avLst/>
            <a:gdLst>
              <a:gd name="T0" fmla="*/ 65 w 30"/>
              <a:gd name="T1" fmla="*/ 0 h 188"/>
              <a:gd name="T2" fmla="*/ 0 w 30"/>
              <a:gd name="T3" fmla="*/ 12 h 188"/>
              <a:gd name="T4" fmla="*/ 0 w 30"/>
              <a:gd name="T5" fmla="*/ 48 h 188"/>
              <a:gd name="T6" fmla="*/ 0 w 30"/>
              <a:gd name="T7" fmla="*/ 84 h 188"/>
              <a:gd name="T8" fmla="*/ 0 w 30"/>
              <a:gd name="T9" fmla="*/ 132 h 188"/>
              <a:gd name="T10" fmla="*/ 22 w 30"/>
              <a:gd name="T11" fmla="*/ 156 h 188"/>
              <a:gd name="T12" fmla="*/ 22 w 30"/>
              <a:gd name="T13" fmla="*/ 192 h 188"/>
              <a:gd name="T14" fmla="*/ 65 w 30"/>
              <a:gd name="T15" fmla="*/ 228 h 1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0"/>
              <a:gd name="T25" fmla="*/ 0 h 188"/>
              <a:gd name="T26" fmla="*/ 30 w 30"/>
              <a:gd name="T27" fmla="*/ 188 h 1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0" h="188">
                <a:moveTo>
                  <a:pt x="30" y="0"/>
                </a:moveTo>
                <a:lnTo>
                  <a:pt x="0" y="10"/>
                </a:lnTo>
                <a:lnTo>
                  <a:pt x="0" y="40"/>
                </a:lnTo>
                <a:lnTo>
                  <a:pt x="0" y="69"/>
                </a:lnTo>
                <a:lnTo>
                  <a:pt x="0" y="109"/>
                </a:lnTo>
                <a:lnTo>
                  <a:pt x="10" y="129"/>
                </a:lnTo>
                <a:lnTo>
                  <a:pt x="10" y="158"/>
                </a:lnTo>
                <a:lnTo>
                  <a:pt x="30" y="188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50" name="Unknown Shape"/>
          <p:cNvSpPr>
            <a:spLocks/>
          </p:cNvSpPr>
          <p:nvPr/>
        </p:nvSpPr>
        <p:spPr bwMode="auto">
          <a:xfrm>
            <a:off x="7739063" y="4721210"/>
            <a:ext cx="501650" cy="17463"/>
          </a:xfrm>
          <a:custGeom>
            <a:avLst/>
            <a:gdLst>
              <a:gd name="T0" fmla="*/ 0 w 218"/>
              <a:gd name="T1" fmla="*/ 12 h 10"/>
              <a:gd name="T2" fmla="*/ 84 w 218"/>
              <a:gd name="T3" fmla="*/ 0 h 10"/>
              <a:gd name="T4" fmla="*/ 188 w 218"/>
              <a:gd name="T5" fmla="*/ 0 h 10"/>
              <a:gd name="T6" fmla="*/ 249 w 218"/>
              <a:gd name="T7" fmla="*/ 0 h 10"/>
              <a:gd name="T8" fmla="*/ 355 w 218"/>
              <a:gd name="T9" fmla="*/ 0 h 10"/>
              <a:gd name="T10" fmla="*/ 438 w 218"/>
              <a:gd name="T11" fmla="*/ 0 h 10"/>
              <a:gd name="T12" fmla="*/ 458 w 218"/>
              <a:gd name="T13" fmla="*/ 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8"/>
              <a:gd name="T22" fmla="*/ 0 h 10"/>
              <a:gd name="T23" fmla="*/ 218 w 218"/>
              <a:gd name="T24" fmla="*/ 10 h 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8" h="10">
                <a:moveTo>
                  <a:pt x="0" y="10"/>
                </a:moveTo>
                <a:lnTo>
                  <a:pt x="40" y="0"/>
                </a:lnTo>
                <a:lnTo>
                  <a:pt x="90" y="0"/>
                </a:lnTo>
                <a:lnTo>
                  <a:pt x="119" y="0"/>
                </a:lnTo>
                <a:lnTo>
                  <a:pt x="169" y="0"/>
                </a:lnTo>
                <a:lnTo>
                  <a:pt x="208" y="0"/>
                </a:lnTo>
                <a:lnTo>
                  <a:pt x="218" y="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51" name="Unknown Shape"/>
          <p:cNvSpPr>
            <a:spLocks/>
          </p:cNvSpPr>
          <p:nvPr/>
        </p:nvSpPr>
        <p:spPr bwMode="auto">
          <a:xfrm>
            <a:off x="8286750" y="4756135"/>
            <a:ext cx="1588" cy="223838"/>
          </a:xfrm>
          <a:custGeom>
            <a:avLst/>
            <a:gdLst>
              <a:gd name="T0" fmla="*/ 0 w 1"/>
              <a:gd name="T1" fmla="*/ 155 h 128"/>
              <a:gd name="T2" fmla="*/ 0 w 1"/>
              <a:gd name="T3" fmla="*/ 132 h 128"/>
              <a:gd name="T4" fmla="*/ 0 w 1"/>
              <a:gd name="T5" fmla="*/ 108 h 128"/>
              <a:gd name="T6" fmla="*/ 0 w 1"/>
              <a:gd name="T7" fmla="*/ 72 h 128"/>
              <a:gd name="T8" fmla="*/ 0 w 1"/>
              <a:gd name="T9" fmla="*/ 47 h 128"/>
              <a:gd name="T10" fmla="*/ 0 w 1"/>
              <a:gd name="T11" fmla="*/ 24 h 128"/>
              <a:gd name="T12" fmla="*/ 0 w 1"/>
              <a:gd name="T13" fmla="*/ 0 h 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"/>
              <a:gd name="T22" fmla="*/ 0 h 128"/>
              <a:gd name="T23" fmla="*/ 1 w 1"/>
              <a:gd name="T24" fmla="*/ 128 h 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" h="128">
                <a:moveTo>
                  <a:pt x="0" y="128"/>
                </a:moveTo>
                <a:lnTo>
                  <a:pt x="0" y="109"/>
                </a:lnTo>
                <a:lnTo>
                  <a:pt x="0" y="89"/>
                </a:lnTo>
                <a:lnTo>
                  <a:pt x="0" y="59"/>
                </a:lnTo>
                <a:lnTo>
                  <a:pt x="0" y="39"/>
                </a:lnTo>
                <a:lnTo>
                  <a:pt x="0" y="2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52" name="Unknown Shape"/>
          <p:cNvSpPr>
            <a:spLocks/>
          </p:cNvSpPr>
          <p:nvPr/>
        </p:nvSpPr>
        <p:spPr bwMode="auto">
          <a:xfrm>
            <a:off x="7716838" y="4997435"/>
            <a:ext cx="500063" cy="34925"/>
          </a:xfrm>
          <a:custGeom>
            <a:avLst/>
            <a:gdLst>
              <a:gd name="T0" fmla="*/ 0 w 217"/>
              <a:gd name="T1" fmla="*/ 24 h 20"/>
              <a:gd name="T2" fmla="*/ 103 w 217"/>
              <a:gd name="T3" fmla="*/ 12 h 20"/>
              <a:gd name="T4" fmla="*/ 167 w 217"/>
              <a:gd name="T5" fmla="*/ 12 h 20"/>
              <a:gd name="T6" fmla="*/ 248 w 217"/>
              <a:gd name="T7" fmla="*/ 12 h 20"/>
              <a:gd name="T8" fmla="*/ 312 w 217"/>
              <a:gd name="T9" fmla="*/ 12 h 20"/>
              <a:gd name="T10" fmla="*/ 396 w 217"/>
              <a:gd name="T11" fmla="*/ 12 h 20"/>
              <a:gd name="T12" fmla="*/ 435 w 217"/>
              <a:gd name="T13" fmla="*/ 12 h 20"/>
              <a:gd name="T14" fmla="*/ 457 w 217"/>
              <a:gd name="T15" fmla="*/ 0 h 2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7"/>
              <a:gd name="T25" fmla="*/ 0 h 20"/>
              <a:gd name="T26" fmla="*/ 217 w 217"/>
              <a:gd name="T27" fmla="*/ 20 h 2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7" h="20">
                <a:moveTo>
                  <a:pt x="0" y="20"/>
                </a:moveTo>
                <a:lnTo>
                  <a:pt x="49" y="10"/>
                </a:lnTo>
                <a:lnTo>
                  <a:pt x="79" y="10"/>
                </a:lnTo>
                <a:lnTo>
                  <a:pt x="118" y="10"/>
                </a:lnTo>
                <a:lnTo>
                  <a:pt x="148" y="10"/>
                </a:lnTo>
                <a:lnTo>
                  <a:pt x="188" y="10"/>
                </a:lnTo>
                <a:lnTo>
                  <a:pt x="207" y="10"/>
                </a:lnTo>
                <a:lnTo>
                  <a:pt x="217" y="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53" name="Unknown Shape"/>
          <p:cNvSpPr>
            <a:spLocks/>
          </p:cNvSpPr>
          <p:nvPr/>
        </p:nvSpPr>
        <p:spPr bwMode="auto">
          <a:xfrm>
            <a:off x="8104188" y="4773598"/>
            <a:ext cx="46038" cy="174625"/>
          </a:xfrm>
          <a:custGeom>
            <a:avLst/>
            <a:gdLst>
              <a:gd name="T0" fmla="*/ 22 w 20"/>
              <a:gd name="T1" fmla="*/ 0 h 99"/>
              <a:gd name="T2" fmla="*/ 22 w 20"/>
              <a:gd name="T3" fmla="*/ 23 h 99"/>
              <a:gd name="T4" fmla="*/ 42 w 20"/>
              <a:gd name="T5" fmla="*/ 48 h 99"/>
              <a:gd name="T6" fmla="*/ 42 w 20"/>
              <a:gd name="T7" fmla="*/ 86 h 99"/>
              <a:gd name="T8" fmla="*/ 42 w 20"/>
              <a:gd name="T9" fmla="*/ 110 h 99"/>
              <a:gd name="T10" fmla="*/ 0 w 20"/>
              <a:gd name="T11" fmla="*/ 122 h 9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"/>
              <a:gd name="T19" fmla="*/ 0 h 99"/>
              <a:gd name="T20" fmla="*/ 20 w 20"/>
              <a:gd name="T21" fmla="*/ 99 h 9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" h="99">
                <a:moveTo>
                  <a:pt x="10" y="0"/>
                </a:moveTo>
                <a:lnTo>
                  <a:pt x="10" y="19"/>
                </a:lnTo>
                <a:lnTo>
                  <a:pt x="20" y="39"/>
                </a:lnTo>
                <a:lnTo>
                  <a:pt x="20" y="69"/>
                </a:lnTo>
                <a:lnTo>
                  <a:pt x="20" y="89"/>
                </a:lnTo>
                <a:lnTo>
                  <a:pt x="0" y="99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54" name="Unknown Shape"/>
          <p:cNvSpPr>
            <a:spLocks/>
          </p:cNvSpPr>
          <p:nvPr/>
        </p:nvSpPr>
        <p:spPr bwMode="auto">
          <a:xfrm>
            <a:off x="7966075" y="4806935"/>
            <a:ext cx="138113" cy="17463"/>
          </a:xfrm>
          <a:custGeom>
            <a:avLst/>
            <a:gdLst>
              <a:gd name="T0" fmla="*/ 0 w 60"/>
              <a:gd name="T1" fmla="*/ 0 h 10"/>
              <a:gd name="T2" fmla="*/ 42 w 60"/>
              <a:gd name="T3" fmla="*/ 0 h 10"/>
              <a:gd name="T4" fmla="*/ 84 w 60"/>
              <a:gd name="T5" fmla="*/ 0 h 10"/>
              <a:gd name="T6" fmla="*/ 126 w 60"/>
              <a:gd name="T7" fmla="*/ 12 h 10"/>
              <a:gd name="T8" fmla="*/ 126 w 60"/>
              <a:gd name="T9" fmla="*/ 12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"/>
              <a:gd name="T16" fmla="*/ 0 h 10"/>
              <a:gd name="T17" fmla="*/ 60 w 60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" h="10">
                <a:moveTo>
                  <a:pt x="0" y="0"/>
                </a:moveTo>
                <a:lnTo>
                  <a:pt x="20" y="0"/>
                </a:lnTo>
                <a:lnTo>
                  <a:pt x="40" y="0"/>
                </a:lnTo>
                <a:lnTo>
                  <a:pt x="60" y="1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55" name="Unknown Shape"/>
          <p:cNvSpPr>
            <a:spLocks/>
          </p:cNvSpPr>
          <p:nvPr/>
        </p:nvSpPr>
        <p:spPr bwMode="auto">
          <a:xfrm>
            <a:off x="7877175" y="4773598"/>
            <a:ext cx="88900" cy="206375"/>
          </a:xfrm>
          <a:custGeom>
            <a:avLst/>
            <a:gdLst>
              <a:gd name="T0" fmla="*/ 80 w 39"/>
              <a:gd name="T1" fmla="*/ 0 h 118"/>
              <a:gd name="T2" fmla="*/ 62 w 39"/>
              <a:gd name="T3" fmla="*/ 35 h 118"/>
              <a:gd name="T4" fmla="*/ 20 w 39"/>
              <a:gd name="T5" fmla="*/ 59 h 118"/>
              <a:gd name="T6" fmla="*/ 0 w 39"/>
              <a:gd name="T7" fmla="*/ 96 h 118"/>
              <a:gd name="T8" fmla="*/ 20 w 39"/>
              <a:gd name="T9" fmla="*/ 120 h 118"/>
              <a:gd name="T10" fmla="*/ 42 w 39"/>
              <a:gd name="T11" fmla="*/ 143 h 118"/>
              <a:gd name="T12" fmla="*/ 62 w 39"/>
              <a:gd name="T13" fmla="*/ 143 h 118"/>
              <a:gd name="T14" fmla="*/ 80 w 39"/>
              <a:gd name="T15" fmla="*/ 143 h 11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9"/>
              <a:gd name="T25" fmla="*/ 0 h 118"/>
              <a:gd name="T26" fmla="*/ 39 w 39"/>
              <a:gd name="T27" fmla="*/ 118 h 11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9" h="118">
                <a:moveTo>
                  <a:pt x="39" y="0"/>
                </a:moveTo>
                <a:lnTo>
                  <a:pt x="30" y="29"/>
                </a:lnTo>
                <a:lnTo>
                  <a:pt x="10" y="49"/>
                </a:lnTo>
                <a:lnTo>
                  <a:pt x="0" y="79"/>
                </a:lnTo>
                <a:lnTo>
                  <a:pt x="10" y="99"/>
                </a:lnTo>
                <a:lnTo>
                  <a:pt x="20" y="118"/>
                </a:lnTo>
                <a:lnTo>
                  <a:pt x="30" y="118"/>
                </a:lnTo>
                <a:lnTo>
                  <a:pt x="39" y="118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56" name="Unknown Shape"/>
          <p:cNvSpPr>
            <a:spLocks/>
          </p:cNvSpPr>
          <p:nvPr/>
        </p:nvSpPr>
        <p:spPr bwMode="auto">
          <a:xfrm>
            <a:off x="7877175" y="4756135"/>
            <a:ext cx="68263" cy="50800"/>
          </a:xfrm>
          <a:custGeom>
            <a:avLst/>
            <a:gdLst>
              <a:gd name="T0" fmla="*/ 0 w 30"/>
              <a:gd name="T1" fmla="*/ 35 h 29"/>
              <a:gd name="T2" fmla="*/ 20 w 30"/>
              <a:gd name="T3" fmla="*/ 24 h 29"/>
              <a:gd name="T4" fmla="*/ 42 w 30"/>
              <a:gd name="T5" fmla="*/ 0 h 29"/>
              <a:gd name="T6" fmla="*/ 62 w 30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30"/>
              <a:gd name="T13" fmla="*/ 0 h 29"/>
              <a:gd name="T14" fmla="*/ 30 w 30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0" h="29">
                <a:moveTo>
                  <a:pt x="0" y="29"/>
                </a:moveTo>
                <a:lnTo>
                  <a:pt x="10" y="20"/>
                </a:lnTo>
                <a:lnTo>
                  <a:pt x="20" y="0"/>
                </a:lnTo>
                <a:lnTo>
                  <a:pt x="30" y="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57" name="Unknown Shape"/>
          <p:cNvSpPr>
            <a:spLocks/>
          </p:cNvSpPr>
          <p:nvPr/>
        </p:nvSpPr>
        <p:spPr bwMode="auto">
          <a:xfrm>
            <a:off x="7877175" y="4948223"/>
            <a:ext cx="68263" cy="49213"/>
          </a:xfrm>
          <a:custGeom>
            <a:avLst/>
            <a:gdLst>
              <a:gd name="T0" fmla="*/ 62 w 30"/>
              <a:gd name="T1" fmla="*/ 33 h 29"/>
              <a:gd name="T2" fmla="*/ 42 w 30"/>
              <a:gd name="T3" fmla="*/ 21 h 29"/>
              <a:gd name="T4" fmla="*/ 20 w 30"/>
              <a:gd name="T5" fmla="*/ 11 h 29"/>
              <a:gd name="T6" fmla="*/ 0 w 30"/>
              <a:gd name="T7" fmla="*/ 0 h 29"/>
              <a:gd name="T8" fmla="*/ 0 60000 65536"/>
              <a:gd name="T9" fmla="*/ 0 60000 65536"/>
              <a:gd name="T10" fmla="*/ 0 60000 65536"/>
              <a:gd name="T11" fmla="*/ 0 60000 65536"/>
              <a:gd name="T12" fmla="*/ 0 w 30"/>
              <a:gd name="T13" fmla="*/ 0 h 29"/>
              <a:gd name="T14" fmla="*/ 30 w 30"/>
              <a:gd name="T15" fmla="*/ 29 h 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0" h="29">
                <a:moveTo>
                  <a:pt x="30" y="29"/>
                </a:moveTo>
                <a:lnTo>
                  <a:pt x="20" y="19"/>
                </a:lnTo>
                <a:lnTo>
                  <a:pt x="10" y="9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58" name="Unknown Shape"/>
          <p:cNvSpPr>
            <a:spLocks/>
          </p:cNvSpPr>
          <p:nvPr/>
        </p:nvSpPr>
        <p:spPr bwMode="auto">
          <a:xfrm>
            <a:off x="7831138" y="4738673"/>
            <a:ext cx="22225" cy="276225"/>
          </a:xfrm>
          <a:custGeom>
            <a:avLst/>
            <a:gdLst>
              <a:gd name="T0" fmla="*/ 0 w 10"/>
              <a:gd name="T1" fmla="*/ 0 h 158"/>
              <a:gd name="T2" fmla="*/ 20 w 10"/>
              <a:gd name="T3" fmla="*/ 24 h 158"/>
              <a:gd name="T4" fmla="*/ 20 w 10"/>
              <a:gd name="T5" fmla="*/ 59 h 158"/>
              <a:gd name="T6" fmla="*/ 20 w 10"/>
              <a:gd name="T7" fmla="*/ 84 h 158"/>
              <a:gd name="T8" fmla="*/ 20 w 10"/>
              <a:gd name="T9" fmla="*/ 120 h 158"/>
              <a:gd name="T10" fmla="*/ 20 w 10"/>
              <a:gd name="T11" fmla="*/ 167 h 158"/>
              <a:gd name="T12" fmla="*/ 20 w 10"/>
              <a:gd name="T13" fmla="*/ 192 h 15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"/>
              <a:gd name="T22" fmla="*/ 0 h 158"/>
              <a:gd name="T23" fmla="*/ 10 w 10"/>
              <a:gd name="T24" fmla="*/ 158 h 15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" h="158">
                <a:moveTo>
                  <a:pt x="0" y="0"/>
                </a:moveTo>
                <a:lnTo>
                  <a:pt x="10" y="20"/>
                </a:lnTo>
                <a:lnTo>
                  <a:pt x="10" y="49"/>
                </a:lnTo>
                <a:lnTo>
                  <a:pt x="10" y="69"/>
                </a:lnTo>
                <a:lnTo>
                  <a:pt x="10" y="99"/>
                </a:lnTo>
                <a:lnTo>
                  <a:pt x="10" y="138"/>
                </a:lnTo>
                <a:lnTo>
                  <a:pt x="10" y="158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59" name="Unknown Shape"/>
          <p:cNvSpPr>
            <a:spLocks/>
          </p:cNvSpPr>
          <p:nvPr/>
        </p:nvSpPr>
        <p:spPr bwMode="auto">
          <a:xfrm>
            <a:off x="7648575" y="4773598"/>
            <a:ext cx="46038" cy="223838"/>
          </a:xfrm>
          <a:custGeom>
            <a:avLst/>
            <a:gdLst>
              <a:gd name="T0" fmla="*/ 42 w 20"/>
              <a:gd name="T1" fmla="*/ 0 h 128"/>
              <a:gd name="T2" fmla="*/ 22 w 20"/>
              <a:gd name="T3" fmla="*/ 35 h 128"/>
              <a:gd name="T4" fmla="*/ 22 w 20"/>
              <a:gd name="T5" fmla="*/ 59 h 128"/>
              <a:gd name="T6" fmla="*/ 22 w 20"/>
              <a:gd name="T7" fmla="*/ 96 h 128"/>
              <a:gd name="T8" fmla="*/ 0 w 20"/>
              <a:gd name="T9" fmla="*/ 108 h 128"/>
              <a:gd name="T10" fmla="*/ 0 w 20"/>
              <a:gd name="T11" fmla="*/ 143 h 128"/>
              <a:gd name="T12" fmla="*/ 0 w 20"/>
              <a:gd name="T13" fmla="*/ 155 h 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"/>
              <a:gd name="T22" fmla="*/ 0 h 128"/>
              <a:gd name="T23" fmla="*/ 20 w 20"/>
              <a:gd name="T24" fmla="*/ 128 h 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" h="128">
                <a:moveTo>
                  <a:pt x="20" y="0"/>
                </a:moveTo>
                <a:lnTo>
                  <a:pt x="10" y="29"/>
                </a:lnTo>
                <a:lnTo>
                  <a:pt x="10" y="49"/>
                </a:lnTo>
                <a:lnTo>
                  <a:pt x="10" y="79"/>
                </a:lnTo>
                <a:lnTo>
                  <a:pt x="0" y="89"/>
                </a:lnTo>
                <a:lnTo>
                  <a:pt x="0" y="118"/>
                </a:lnTo>
                <a:lnTo>
                  <a:pt x="0" y="128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60" name="Unknown Shape"/>
          <p:cNvSpPr>
            <a:spLocks/>
          </p:cNvSpPr>
          <p:nvPr/>
        </p:nvSpPr>
        <p:spPr bwMode="auto">
          <a:xfrm>
            <a:off x="7602538" y="4756135"/>
            <a:ext cx="92075" cy="258763"/>
          </a:xfrm>
          <a:custGeom>
            <a:avLst/>
            <a:gdLst>
              <a:gd name="T0" fmla="*/ 84 w 40"/>
              <a:gd name="T1" fmla="*/ 0 h 148"/>
              <a:gd name="T2" fmla="*/ 42 w 40"/>
              <a:gd name="T3" fmla="*/ 59 h 148"/>
              <a:gd name="T4" fmla="*/ 42 w 40"/>
              <a:gd name="T5" fmla="*/ 72 h 148"/>
              <a:gd name="T6" fmla="*/ 0 w 40"/>
              <a:gd name="T7" fmla="*/ 108 h 148"/>
              <a:gd name="T8" fmla="*/ 0 w 40"/>
              <a:gd name="T9" fmla="*/ 143 h 148"/>
              <a:gd name="T10" fmla="*/ 0 w 40"/>
              <a:gd name="T11" fmla="*/ 167 h 148"/>
              <a:gd name="T12" fmla="*/ 42 w 40"/>
              <a:gd name="T13" fmla="*/ 180 h 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0"/>
              <a:gd name="T22" fmla="*/ 0 h 148"/>
              <a:gd name="T23" fmla="*/ 40 w 40"/>
              <a:gd name="T24" fmla="*/ 148 h 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0" h="148">
                <a:moveTo>
                  <a:pt x="40" y="0"/>
                </a:moveTo>
                <a:lnTo>
                  <a:pt x="20" y="49"/>
                </a:lnTo>
                <a:lnTo>
                  <a:pt x="20" y="59"/>
                </a:lnTo>
                <a:lnTo>
                  <a:pt x="0" y="89"/>
                </a:lnTo>
                <a:lnTo>
                  <a:pt x="0" y="118"/>
                </a:lnTo>
                <a:lnTo>
                  <a:pt x="0" y="138"/>
                </a:lnTo>
                <a:lnTo>
                  <a:pt x="20" y="148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61" name="Unknown Shape"/>
          <p:cNvSpPr>
            <a:spLocks/>
          </p:cNvSpPr>
          <p:nvPr/>
        </p:nvSpPr>
        <p:spPr bwMode="auto">
          <a:xfrm>
            <a:off x="7532688" y="4824398"/>
            <a:ext cx="92075" cy="260350"/>
          </a:xfrm>
          <a:custGeom>
            <a:avLst/>
            <a:gdLst>
              <a:gd name="T0" fmla="*/ 84 w 40"/>
              <a:gd name="T1" fmla="*/ 0 h 149"/>
              <a:gd name="T2" fmla="*/ 42 w 40"/>
              <a:gd name="T3" fmla="*/ 24 h 149"/>
              <a:gd name="T4" fmla="*/ 42 w 40"/>
              <a:gd name="T5" fmla="*/ 48 h 149"/>
              <a:gd name="T6" fmla="*/ 22 w 40"/>
              <a:gd name="T7" fmla="*/ 85 h 149"/>
              <a:gd name="T8" fmla="*/ 0 w 40"/>
              <a:gd name="T9" fmla="*/ 108 h 149"/>
              <a:gd name="T10" fmla="*/ 0 w 40"/>
              <a:gd name="T11" fmla="*/ 144 h 149"/>
              <a:gd name="T12" fmla="*/ 0 w 40"/>
              <a:gd name="T13" fmla="*/ 181 h 14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0"/>
              <a:gd name="T22" fmla="*/ 0 h 149"/>
              <a:gd name="T23" fmla="*/ 40 w 40"/>
              <a:gd name="T24" fmla="*/ 149 h 14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0" h="149">
                <a:moveTo>
                  <a:pt x="40" y="0"/>
                </a:moveTo>
                <a:lnTo>
                  <a:pt x="20" y="20"/>
                </a:lnTo>
                <a:lnTo>
                  <a:pt x="20" y="40"/>
                </a:lnTo>
                <a:lnTo>
                  <a:pt x="10" y="70"/>
                </a:lnTo>
                <a:lnTo>
                  <a:pt x="0" y="89"/>
                </a:lnTo>
                <a:lnTo>
                  <a:pt x="0" y="119"/>
                </a:lnTo>
                <a:lnTo>
                  <a:pt x="0" y="149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62" name="Unknown Shape"/>
          <p:cNvSpPr>
            <a:spLocks/>
          </p:cNvSpPr>
          <p:nvPr/>
        </p:nvSpPr>
        <p:spPr bwMode="auto">
          <a:xfrm>
            <a:off x="7215188" y="4513248"/>
            <a:ext cx="433388" cy="138113"/>
          </a:xfrm>
          <a:custGeom>
            <a:avLst/>
            <a:gdLst>
              <a:gd name="T0" fmla="*/ 0 w 188"/>
              <a:gd name="T1" fmla="*/ 0 h 79"/>
              <a:gd name="T2" fmla="*/ 42 w 188"/>
              <a:gd name="T3" fmla="*/ 0 h 79"/>
              <a:gd name="T4" fmla="*/ 61 w 188"/>
              <a:gd name="T5" fmla="*/ 0 h 79"/>
              <a:gd name="T6" fmla="*/ 83 w 188"/>
              <a:gd name="T7" fmla="*/ 12 h 79"/>
              <a:gd name="T8" fmla="*/ 103 w 188"/>
              <a:gd name="T9" fmla="*/ 12 h 79"/>
              <a:gd name="T10" fmla="*/ 125 w 188"/>
              <a:gd name="T11" fmla="*/ 24 h 79"/>
              <a:gd name="T12" fmla="*/ 125 w 188"/>
              <a:gd name="T13" fmla="*/ 24 h 79"/>
              <a:gd name="T14" fmla="*/ 145 w 188"/>
              <a:gd name="T15" fmla="*/ 24 h 79"/>
              <a:gd name="T16" fmla="*/ 145 w 188"/>
              <a:gd name="T17" fmla="*/ 36 h 79"/>
              <a:gd name="T18" fmla="*/ 167 w 188"/>
              <a:gd name="T19" fmla="*/ 36 h 79"/>
              <a:gd name="T20" fmla="*/ 187 w 188"/>
              <a:gd name="T21" fmla="*/ 36 h 79"/>
              <a:gd name="T22" fmla="*/ 187 w 188"/>
              <a:gd name="T23" fmla="*/ 36 h 79"/>
              <a:gd name="T24" fmla="*/ 209 w 188"/>
              <a:gd name="T25" fmla="*/ 36 h 79"/>
              <a:gd name="T26" fmla="*/ 209 w 188"/>
              <a:gd name="T27" fmla="*/ 36 h 79"/>
              <a:gd name="T28" fmla="*/ 229 w 188"/>
              <a:gd name="T29" fmla="*/ 48 h 79"/>
              <a:gd name="T30" fmla="*/ 229 w 188"/>
              <a:gd name="T31" fmla="*/ 48 h 79"/>
              <a:gd name="T32" fmla="*/ 229 w 188"/>
              <a:gd name="T33" fmla="*/ 48 h 79"/>
              <a:gd name="T34" fmla="*/ 251 w 188"/>
              <a:gd name="T35" fmla="*/ 48 h 79"/>
              <a:gd name="T36" fmla="*/ 251 w 188"/>
              <a:gd name="T37" fmla="*/ 48 h 79"/>
              <a:gd name="T38" fmla="*/ 270 w 188"/>
              <a:gd name="T39" fmla="*/ 48 h 79"/>
              <a:gd name="T40" fmla="*/ 270 w 188"/>
              <a:gd name="T41" fmla="*/ 48 h 79"/>
              <a:gd name="T42" fmla="*/ 270 w 188"/>
              <a:gd name="T43" fmla="*/ 48 h 79"/>
              <a:gd name="T44" fmla="*/ 290 w 188"/>
              <a:gd name="T45" fmla="*/ 61 h 79"/>
              <a:gd name="T46" fmla="*/ 290 w 188"/>
              <a:gd name="T47" fmla="*/ 61 h 79"/>
              <a:gd name="T48" fmla="*/ 312 w 188"/>
              <a:gd name="T49" fmla="*/ 61 h 79"/>
              <a:gd name="T50" fmla="*/ 312 w 188"/>
              <a:gd name="T51" fmla="*/ 61 h 79"/>
              <a:gd name="T52" fmla="*/ 312 w 188"/>
              <a:gd name="T53" fmla="*/ 73 h 79"/>
              <a:gd name="T54" fmla="*/ 333 w 188"/>
              <a:gd name="T55" fmla="*/ 73 h 79"/>
              <a:gd name="T56" fmla="*/ 333 w 188"/>
              <a:gd name="T57" fmla="*/ 73 h 79"/>
              <a:gd name="T58" fmla="*/ 354 w 188"/>
              <a:gd name="T59" fmla="*/ 84 h 79"/>
              <a:gd name="T60" fmla="*/ 375 w 188"/>
              <a:gd name="T61" fmla="*/ 84 h 79"/>
              <a:gd name="T62" fmla="*/ 375 w 188"/>
              <a:gd name="T63" fmla="*/ 96 h 79"/>
              <a:gd name="T64" fmla="*/ 396 w 188"/>
              <a:gd name="T65" fmla="*/ 96 h 7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88"/>
              <a:gd name="T100" fmla="*/ 0 h 79"/>
              <a:gd name="T101" fmla="*/ 188 w 188"/>
              <a:gd name="T102" fmla="*/ 79 h 7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88" h="79">
                <a:moveTo>
                  <a:pt x="0" y="0"/>
                </a:moveTo>
                <a:lnTo>
                  <a:pt x="20" y="0"/>
                </a:lnTo>
                <a:lnTo>
                  <a:pt x="29" y="0"/>
                </a:lnTo>
                <a:lnTo>
                  <a:pt x="39" y="10"/>
                </a:lnTo>
                <a:lnTo>
                  <a:pt x="49" y="10"/>
                </a:lnTo>
                <a:lnTo>
                  <a:pt x="59" y="20"/>
                </a:lnTo>
                <a:lnTo>
                  <a:pt x="69" y="20"/>
                </a:lnTo>
                <a:lnTo>
                  <a:pt x="69" y="30"/>
                </a:lnTo>
                <a:lnTo>
                  <a:pt x="79" y="30"/>
                </a:lnTo>
                <a:lnTo>
                  <a:pt x="89" y="30"/>
                </a:lnTo>
                <a:lnTo>
                  <a:pt x="99" y="30"/>
                </a:lnTo>
                <a:lnTo>
                  <a:pt x="109" y="40"/>
                </a:lnTo>
                <a:lnTo>
                  <a:pt x="119" y="40"/>
                </a:lnTo>
                <a:lnTo>
                  <a:pt x="128" y="40"/>
                </a:lnTo>
                <a:lnTo>
                  <a:pt x="138" y="50"/>
                </a:lnTo>
                <a:lnTo>
                  <a:pt x="148" y="50"/>
                </a:lnTo>
                <a:lnTo>
                  <a:pt x="148" y="60"/>
                </a:lnTo>
                <a:lnTo>
                  <a:pt x="158" y="60"/>
                </a:lnTo>
                <a:lnTo>
                  <a:pt x="168" y="69"/>
                </a:lnTo>
                <a:lnTo>
                  <a:pt x="178" y="69"/>
                </a:lnTo>
                <a:lnTo>
                  <a:pt x="178" y="79"/>
                </a:lnTo>
                <a:lnTo>
                  <a:pt x="188" y="79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63" name="Unknown Shape"/>
          <p:cNvSpPr>
            <a:spLocks/>
          </p:cNvSpPr>
          <p:nvPr/>
        </p:nvSpPr>
        <p:spPr bwMode="auto">
          <a:xfrm>
            <a:off x="6372225" y="4565635"/>
            <a:ext cx="66675" cy="155575"/>
          </a:xfrm>
          <a:custGeom>
            <a:avLst/>
            <a:gdLst>
              <a:gd name="T0" fmla="*/ 0 w 29"/>
              <a:gd name="T1" fmla="*/ 0 h 89"/>
              <a:gd name="T2" fmla="*/ 0 w 29"/>
              <a:gd name="T3" fmla="*/ 24 h 89"/>
              <a:gd name="T4" fmla="*/ 0 w 29"/>
              <a:gd name="T5" fmla="*/ 59 h 89"/>
              <a:gd name="T6" fmla="*/ 19 w 29"/>
              <a:gd name="T7" fmla="*/ 84 h 89"/>
              <a:gd name="T8" fmla="*/ 19 w 29"/>
              <a:gd name="T9" fmla="*/ 96 h 89"/>
              <a:gd name="T10" fmla="*/ 61 w 29"/>
              <a:gd name="T11" fmla="*/ 108 h 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9"/>
              <a:gd name="T19" fmla="*/ 0 h 89"/>
              <a:gd name="T20" fmla="*/ 29 w 29"/>
              <a:gd name="T21" fmla="*/ 89 h 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9" h="89">
                <a:moveTo>
                  <a:pt x="0" y="0"/>
                </a:moveTo>
                <a:lnTo>
                  <a:pt x="0" y="20"/>
                </a:lnTo>
                <a:lnTo>
                  <a:pt x="0" y="49"/>
                </a:lnTo>
                <a:lnTo>
                  <a:pt x="9" y="69"/>
                </a:lnTo>
                <a:lnTo>
                  <a:pt x="9" y="79"/>
                </a:lnTo>
                <a:lnTo>
                  <a:pt x="29" y="89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64" name="Unknown Shape"/>
          <p:cNvSpPr>
            <a:spLocks/>
          </p:cNvSpPr>
          <p:nvPr/>
        </p:nvSpPr>
        <p:spPr bwMode="auto">
          <a:xfrm>
            <a:off x="6988175" y="4618023"/>
            <a:ext cx="363538" cy="223838"/>
          </a:xfrm>
          <a:custGeom>
            <a:avLst/>
            <a:gdLst>
              <a:gd name="T0" fmla="*/ 207 w 158"/>
              <a:gd name="T1" fmla="*/ 11 h 128"/>
              <a:gd name="T2" fmla="*/ 229 w 158"/>
              <a:gd name="T3" fmla="*/ 11 h 128"/>
              <a:gd name="T4" fmla="*/ 249 w 158"/>
              <a:gd name="T5" fmla="*/ 0 h 128"/>
              <a:gd name="T6" fmla="*/ 270 w 158"/>
              <a:gd name="T7" fmla="*/ 0 h 128"/>
              <a:gd name="T8" fmla="*/ 270 w 158"/>
              <a:gd name="T9" fmla="*/ 0 h 128"/>
              <a:gd name="T10" fmla="*/ 290 w 158"/>
              <a:gd name="T11" fmla="*/ 0 h 128"/>
              <a:gd name="T12" fmla="*/ 290 w 158"/>
              <a:gd name="T13" fmla="*/ 0 h 128"/>
              <a:gd name="T14" fmla="*/ 290 w 158"/>
              <a:gd name="T15" fmla="*/ 0 h 128"/>
              <a:gd name="T16" fmla="*/ 312 w 158"/>
              <a:gd name="T17" fmla="*/ 0 h 128"/>
              <a:gd name="T18" fmla="*/ 312 w 158"/>
              <a:gd name="T19" fmla="*/ 0 h 128"/>
              <a:gd name="T20" fmla="*/ 312 w 158"/>
              <a:gd name="T21" fmla="*/ 11 h 128"/>
              <a:gd name="T22" fmla="*/ 312 w 158"/>
              <a:gd name="T23" fmla="*/ 11 h 128"/>
              <a:gd name="T24" fmla="*/ 332 w 158"/>
              <a:gd name="T25" fmla="*/ 11 h 128"/>
              <a:gd name="T26" fmla="*/ 332 w 158"/>
              <a:gd name="T27" fmla="*/ 23 h 128"/>
              <a:gd name="T28" fmla="*/ 332 w 158"/>
              <a:gd name="T29" fmla="*/ 23 h 128"/>
              <a:gd name="T30" fmla="*/ 332 w 158"/>
              <a:gd name="T31" fmla="*/ 35 h 128"/>
              <a:gd name="T32" fmla="*/ 332 w 158"/>
              <a:gd name="T33" fmla="*/ 35 h 128"/>
              <a:gd name="T34" fmla="*/ 332 w 158"/>
              <a:gd name="T35" fmla="*/ 35 h 128"/>
              <a:gd name="T36" fmla="*/ 332 w 158"/>
              <a:gd name="T37" fmla="*/ 47 h 128"/>
              <a:gd name="T38" fmla="*/ 312 w 158"/>
              <a:gd name="T39" fmla="*/ 47 h 128"/>
              <a:gd name="T40" fmla="*/ 312 w 158"/>
              <a:gd name="T41" fmla="*/ 59 h 128"/>
              <a:gd name="T42" fmla="*/ 312 w 158"/>
              <a:gd name="T43" fmla="*/ 59 h 128"/>
              <a:gd name="T44" fmla="*/ 290 w 158"/>
              <a:gd name="T45" fmla="*/ 72 h 128"/>
              <a:gd name="T46" fmla="*/ 290 w 158"/>
              <a:gd name="T47" fmla="*/ 72 h 128"/>
              <a:gd name="T48" fmla="*/ 270 w 158"/>
              <a:gd name="T49" fmla="*/ 84 h 128"/>
              <a:gd name="T50" fmla="*/ 270 w 158"/>
              <a:gd name="T51" fmla="*/ 84 h 128"/>
              <a:gd name="T52" fmla="*/ 249 w 158"/>
              <a:gd name="T53" fmla="*/ 96 h 128"/>
              <a:gd name="T54" fmla="*/ 249 w 158"/>
              <a:gd name="T55" fmla="*/ 108 h 128"/>
              <a:gd name="T56" fmla="*/ 229 w 158"/>
              <a:gd name="T57" fmla="*/ 108 h 128"/>
              <a:gd name="T58" fmla="*/ 207 w 158"/>
              <a:gd name="T59" fmla="*/ 108 h 128"/>
              <a:gd name="T60" fmla="*/ 207 w 158"/>
              <a:gd name="T61" fmla="*/ 120 h 128"/>
              <a:gd name="T62" fmla="*/ 187 w 158"/>
              <a:gd name="T63" fmla="*/ 120 h 128"/>
              <a:gd name="T64" fmla="*/ 167 w 158"/>
              <a:gd name="T65" fmla="*/ 131 h 128"/>
              <a:gd name="T66" fmla="*/ 167 w 158"/>
              <a:gd name="T67" fmla="*/ 131 h 128"/>
              <a:gd name="T68" fmla="*/ 145 w 158"/>
              <a:gd name="T69" fmla="*/ 131 h 128"/>
              <a:gd name="T70" fmla="*/ 145 w 158"/>
              <a:gd name="T71" fmla="*/ 143 h 128"/>
              <a:gd name="T72" fmla="*/ 125 w 158"/>
              <a:gd name="T73" fmla="*/ 143 h 128"/>
              <a:gd name="T74" fmla="*/ 103 w 158"/>
              <a:gd name="T75" fmla="*/ 143 h 128"/>
              <a:gd name="T76" fmla="*/ 103 w 158"/>
              <a:gd name="T77" fmla="*/ 143 h 128"/>
              <a:gd name="T78" fmla="*/ 83 w 158"/>
              <a:gd name="T79" fmla="*/ 155 h 128"/>
              <a:gd name="T80" fmla="*/ 83 w 158"/>
              <a:gd name="T81" fmla="*/ 155 h 128"/>
              <a:gd name="T82" fmla="*/ 61 w 158"/>
              <a:gd name="T83" fmla="*/ 155 h 128"/>
              <a:gd name="T84" fmla="*/ 61 w 158"/>
              <a:gd name="T85" fmla="*/ 155 h 128"/>
              <a:gd name="T86" fmla="*/ 61 w 158"/>
              <a:gd name="T87" fmla="*/ 155 h 128"/>
              <a:gd name="T88" fmla="*/ 42 w 158"/>
              <a:gd name="T89" fmla="*/ 155 h 128"/>
              <a:gd name="T90" fmla="*/ 42 w 158"/>
              <a:gd name="T91" fmla="*/ 155 h 128"/>
              <a:gd name="T92" fmla="*/ 20 w 158"/>
              <a:gd name="T93" fmla="*/ 143 h 128"/>
              <a:gd name="T94" fmla="*/ 20 w 158"/>
              <a:gd name="T95" fmla="*/ 143 h 128"/>
              <a:gd name="T96" fmla="*/ 20 w 158"/>
              <a:gd name="T97" fmla="*/ 143 h 128"/>
              <a:gd name="T98" fmla="*/ 20 w 158"/>
              <a:gd name="T99" fmla="*/ 131 h 128"/>
              <a:gd name="T100" fmla="*/ 20 w 158"/>
              <a:gd name="T101" fmla="*/ 131 h 128"/>
              <a:gd name="T102" fmla="*/ 0 w 158"/>
              <a:gd name="T103" fmla="*/ 131 h 128"/>
              <a:gd name="T104" fmla="*/ 0 w 158"/>
              <a:gd name="T105" fmla="*/ 120 h 128"/>
              <a:gd name="T106" fmla="*/ 0 w 158"/>
              <a:gd name="T107" fmla="*/ 120 h 128"/>
              <a:gd name="T108" fmla="*/ 0 w 158"/>
              <a:gd name="T109" fmla="*/ 120 h 128"/>
              <a:gd name="T110" fmla="*/ 20 w 158"/>
              <a:gd name="T111" fmla="*/ 108 h 128"/>
              <a:gd name="T112" fmla="*/ 20 w 158"/>
              <a:gd name="T113" fmla="*/ 108 h 128"/>
              <a:gd name="T114" fmla="*/ 20 w 158"/>
              <a:gd name="T115" fmla="*/ 96 h 128"/>
              <a:gd name="T116" fmla="*/ 20 w 158"/>
              <a:gd name="T117" fmla="*/ 96 h 128"/>
              <a:gd name="T118" fmla="*/ 42 w 158"/>
              <a:gd name="T119" fmla="*/ 84 h 12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58"/>
              <a:gd name="T181" fmla="*/ 0 h 128"/>
              <a:gd name="T182" fmla="*/ 158 w 158"/>
              <a:gd name="T183" fmla="*/ 128 h 12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58" h="128">
                <a:moveTo>
                  <a:pt x="89" y="9"/>
                </a:moveTo>
                <a:lnTo>
                  <a:pt x="99" y="9"/>
                </a:lnTo>
                <a:lnTo>
                  <a:pt x="109" y="9"/>
                </a:lnTo>
                <a:lnTo>
                  <a:pt x="109" y="0"/>
                </a:lnTo>
                <a:lnTo>
                  <a:pt x="119" y="0"/>
                </a:lnTo>
                <a:lnTo>
                  <a:pt x="128" y="0"/>
                </a:lnTo>
                <a:lnTo>
                  <a:pt x="138" y="0"/>
                </a:lnTo>
                <a:lnTo>
                  <a:pt x="148" y="0"/>
                </a:lnTo>
                <a:lnTo>
                  <a:pt x="148" y="9"/>
                </a:lnTo>
                <a:lnTo>
                  <a:pt x="158" y="9"/>
                </a:lnTo>
                <a:lnTo>
                  <a:pt x="158" y="19"/>
                </a:lnTo>
                <a:lnTo>
                  <a:pt x="158" y="29"/>
                </a:lnTo>
                <a:lnTo>
                  <a:pt x="158" y="39"/>
                </a:lnTo>
                <a:lnTo>
                  <a:pt x="148" y="39"/>
                </a:lnTo>
                <a:lnTo>
                  <a:pt x="148" y="49"/>
                </a:lnTo>
                <a:lnTo>
                  <a:pt x="148" y="59"/>
                </a:lnTo>
                <a:lnTo>
                  <a:pt x="138" y="59"/>
                </a:lnTo>
                <a:lnTo>
                  <a:pt x="138" y="69"/>
                </a:lnTo>
                <a:lnTo>
                  <a:pt x="128" y="69"/>
                </a:lnTo>
                <a:lnTo>
                  <a:pt x="128" y="79"/>
                </a:lnTo>
                <a:lnTo>
                  <a:pt x="119" y="79"/>
                </a:lnTo>
                <a:lnTo>
                  <a:pt x="119" y="89"/>
                </a:lnTo>
                <a:lnTo>
                  <a:pt x="109" y="89"/>
                </a:lnTo>
                <a:lnTo>
                  <a:pt x="99" y="89"/>
                </a:lnTo>
                <a:lnTo>
                  <a:pt x="99" y="99"/>
                </a:lnTo>
                <a:lnTo>
                  <a:pt x="89" y="99"/>
                </a:lnTo>
                <a:lnTo>
                  <a:pt x="79" y="108"/>
                </a:lnTo>
                <a:lnTo>
                  <a:pt x="69" y="108"/>
                </a:lnTo>
                <a:lnTo>
                  <a:pt x="69" y="118"/>
                </a:lnTo>
                <a:lnTo>
                  <a:pt x="59" y="118"/>
                </a:lnTo>
                <a:lnTo>
                  <a:pt x="49" y="118"/>
                </a:lnTo>
                <a:lnTo>
                  <a:pt x="39" y="128"/>
                </a:lnTo>
                <a:lnTo>
                  <a:pt x="29" y="128"/>
                </a:lnTo>
                <a:lnTo>
                  <a:pt x="20" y="128"/>
                </a:lnTo>
                <a:lnTo>
                  <a:pt x="20" y="118"/>
                </a:lnTo>
                <a:lnTo>
                  <a:pt x="10" y="118"/>
                </a:lnTo>
                <a:lnTo>
                  <a:pt x="10" y="108"/>
                </a:lnTo>
                <a:lnTo>
                  <a:pt x="0" y="108"/>
                </a:lnTo>
                <a:lnTo>
                  <a:pt x="0" y="99"/>
                </a:lnTo>
                <a:lnTo>
                  <a:pt x="0" y="89"/>
                </a:lnTo>
                <a:lnTo>
                  <a:pt x="10" y="89"/>
                </a:lnTo>
                <a:lnTo>
                  <a:pt x="10" y="79"/>
                </a:lnTo>
                <a:lnTo>
                  <a:pt x="10" y="69"/>
                </a:lnTo>
                <a:lnTo>
                  <a:pt x="20" y="69"/>
                </a:lnTo>
                <a:lnTo>
                  <a:pt x="20" y="59"/>
                </a:lnTo>
              </a:path>
            </a:pathLst>
          </a:custGeom>
          <a:noFill/>
          <a:ln w="158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65" name="Unknown Shape"/>
          <p:cNvSpPr>
            <a:spLocks/>
          </p:cNvSpPr>
          <p:nvPr/>
        </p:nvSpPr>
        <p:spPr bwMode="auto">
          <a:xfrm>
            <a:off x="7077075" y="4668823"/>
            <a:ext cx="138113" cy="87313"/>
          </a:xfrm>
          <a:custGeom>
            <a:avLst/>
            <a:gdLst>
              <a:gd name="T0" fmla="*/ 0 w 60"/>
              <a:gd name="T1" fmla="*/ 60 h 50"/>
              <a:gd name="T2" fmla="*/ 0 w 60"/>
              <a:gd name="T3" fmla="*/ 60 h 50"/>
              <a:gd name="T4" fmla="*/ 0 w 60"/>
              <a:gd name="T5" fmla="*/ 60 h 50"/>
              <a:gd name="T6" fmla="*/ 22 w 60"/>
              <a:gd name="T7" fmla="*/ 60 h 50"/>
              <a:gd name="T8" fmla="*/ 22 w 60"/>
              <a:gd name="T9" fmla="*/ 48 h 50"/>
              <a:gd name="T10" fmla="*/ 22 w 60"/>
              <a:gd name="T11" fmla="*/ 48 h 50"/>
              <a:gd name="T12" fmla="*/ 42 w 60"/>
              <a:gd name="T13" fmla="*/ 48 h 50"/>
              <a:gd name="T14" fmla="*/ 42 w 60"/>
              <a:gd name="T15" fmla="*/ 48 h 50"/>
              <a:gd name="T16" fmla="*/ 42 w 60"/>
              <a:gd name="T17" fmla="*/ 48 h 50"/>
              <a:gd name="T18" fmla="*/ 64 w 60"/>
              <a:gd name="T19" fmla="*/ 48 h 50"/>
              <a:gd name="T20" fmla="*/ 64 w 60"/>
              <a:gd name="T21" fmla="*/ 48 h 50"/>
              <a:gd name="T22" fmla="*/ 64 w 60"/>
              <a:gd name="T23" fmla="*/ 48 h 50"/>
              <a:gd name="T24" fmla="*/ 64 w 60"/>
              <a:gd name="T25" fmla="*/ 48 h 50"/>
              <a:gd name="T26" fmla="*/ 64 w 60"/>
              <a:gd name="T27" fmla="*/ 48 h 50"/>
              <a:gd name="T28" fmla="*/ 64 w 60"/>
              <a:gd name="T29" fmla="*/ 48 h 50"/>
              <a:gd name="T30" fmla="*/ 64 w 60"/>
              <a:gd name="T31" fmla="*/ 36 h 50"/>
              <a:gd name="T32" fmla="*/ 84 w 60"/>
              <a:gd name="T33" fmla="*/ 36 h 50"/>
              <a:gd name="T34" fmla="*/ 84 w 60"/>
              <a:gd name="T35" fmla="*/ 36 h 50"/>
              <a:gd name="T36" fmla="*/ 84 w 60"/>
              <a:gd name="T37" fmla="*/ 36 h 50"/>
              <a:gd name="T38" fmla="*/ 84 w 60"/>
              <a:gd name="T39" fmla="*/ 36 h 50"/>
              <a:gd name="T40" fmla="*/ 84 w 60"/>
              <a:gd name="T41" fmla="*/ 36 h 50"/>
              <a:gd name="T42" fmla="*/ 84 w 60"/>
              <a:gd name="T43" fmla="*/ 36 h 50"/>
              <a:gd name="T44" fmla="*/ 84 w 60"/>
              <a:gd name="T45" fmla="*/ 36 h 50"/>
              <a:gd name="T46" fmla="*/ 84 w 60"/>
              <a:gd name="T47" fmla="*/ 36 h 50"/>
              <a:gd name="T48" fmla="*/ 84 w 60"/>
              <a:gd name="T49" fmla="*/ 36 h 50"/>
              <a:gd name="T50" fmla="*/ 84 w 60"/>
              <a:gd name="T51" fmla="*/ 36 h 50"/>
              <a:gd name="T52" fmla="*/ 106 w 60"/>
              <a:gd name="T53" fmla="*/ 36 h 50"/>
              <a:gd name="T54" fmla="*/ 106 w 60"/>
              <a:gd name="T55" fmla="*/ 24 h 50"/>
              <a:gd name="T56" fmla="*/ 106 w 60"/>
              <a:gd name="T57" fmla="*/ 24 h 50"/>
              <a:gd name="T58" fmla="*/ 106 w 60"/>
              <a:gd name="T59" fmla="*/ 24 h 50"/>
              <a:gd name="T60" fmla="*/ 106 w 60"/>
              <a:gd name="T61" fmla="*/ 24 h 50"/>
              <a:gd name="T62" fmla="*/ 106 w 60"/>
              <a:gd name="T63" fmla="*/ 24 h 50"/>
              <a:gd name="T64" fmla="*/ 106 w 60"/>
              <a:gd name="T65" fmla="*/ 24 h 50"/>
              <a:gd name="T66" fmla="*/ 106 w 60"/>
              <a:gd name="T67" fmla="*/ 24 h 50"/>
              <a:gd name="T68" fmla="*/ 106 w 60"/>
              <a:gd name="T69" fmla="*/ 24 h 50"/>
              <a:gd name="T70" fmla="*/ 126 w 60"/>
              <a:gd name="T71" fmla="*/ 12 h 50"/>
              <a:gd name="T72" fmla="*/ 126 w 60"/>
              <a:gd name="T73" fmla="*/ 12 h 50"/>
              <a:gd name="T74" fmla="*/ 126 w 60"/>
              <a:gd name="T75" fmla="*/ 12 h 50"/>
              <a:gd name="T76" fmla="*/ 126 w 60"/>
              <a:gd name="T77" fmla="*/ 12 h 50"/>
              <a:gd name="T78" fmla="*/ 126 w 60"/>
              <a:gd name="T79" fmla="*/ 12 h 50"/>
              <a:gd name="T80" fmla="*/ 126 w 60"/>
              <a:gd name="T81" fmla="*/ 0 h 5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0"/>
              <a:gd name="T124" fmla="*/ 0 h 50"/>
              <a:gd name="T125" fmla="*/ 60 w 60"/>
              <a:gd name="T126" fmla="*/ 50 h 5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0" h="50">
                <a:moveTo>
                  <a:pt x="0" y="50"/>
                </a:moveTo>
                <a:lnTo>
                  <a:pt x="0" y="50"/>
                </a:lnTo>
                <a:lnTo>
                  <a:pt x="10" y="50"/>
                </a:lnTo>
                <a:lnTo>
                  <a:pt x="10" y="40"/>
                </a:lnTo>
                <a:lnTo>
                  <a:pt x="20" y="40"/>
                </a:lnTo>
                <a:lnTo>
                  <a:pt x="30" y="40"/>
                </a:lnTo>
                <a:lnTo>
                  <a:pt x="30" y="30"/>
                </a:lnTo>
                <a:lnTo>
                  <a:pt x="40" y="30"/>
                </a:lnTo>
                <a:lnTo>
                  <a:pt x="50" y="30"/>
                </a:lnTo>
                <a:lnTo>
                  <a:pt x="50" y="20"/>
                </a:lnTo>
                <a:lnTo>
                  <a:pt x="60" y="10"/>
                </a:lnTo>
                <a:lnTo>
                  <a:pt x="60" y="0"/>
                </a:lnTo>
              </a:path>
            </a:pathLst>
          </a:custGeom>
          <a:noFill/>
          <a:ln w="158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66" name="Unknown Shape"/>
          <p:cNvSpPr>
            <a:spLocks/>
          </p:cNvSpPr>
          <p:nvPr/>
        </p:nvSpPr>
        <p:spPr bwMode="auto">
          <a:xfrm>
            <a:off x="7034213" y="4668823"/>
            <a:ext cx="227013" cy="104775"/>
          </a:xfrm>
          <a:custGeom>
            <a:avLst/>
            <a:gdLst>
              <a:gd name="T0" fmla="*/ 19 w 99"/>
              <a:gd name="T1" fmla="*/ 24 h 60"/>
              <a:gd name="T2" fmla="*/ 19 w 99"/>
              <a:gd name="T3" fmla="*/ 36 h 60"/>
              <a:gd name="T4" fmla="*/ 19 w 99"/>
              <a:gd name="T5" fmla="*/ 48 h 60"/>
              <a:gd name="T6" fmla="*/ 19 w 99"/>
              <a:gd name="T7" fmla="*/ 48 h 60"/>
              <a:gd name="T8" fmla="*/ 19 w 99"/>
              <a:gd name="T9" fmla="*/ 61 h 60"/>
              <a:gd name="T10" fmla="*/ 19 w 99"/>
              <a:gd name="T11" fmla="*/ 61 h 60"/>
              <a:gd name="T12" fmla="*/ 19 w 99"/>
              <a:gd name="T13" fmla="*/ 61 h 60"/>
              <a:gd name="T14" fmla="*/ 19 w 99"/>
              <a:gd name="T15" fmla="*/ 61 h 60"/>
              <a:gd name="T16" fmla="*/ 19 w 99"/>
              <a:gd name="T17" fmla="*/ 73 h 60"/>
              <a:gd name="T18" fmla="*/ 19 w 99"/>
              <a:gd name="T19" fmla="*/ 73 h 60"/>
              <a:gd name="T20" fmla="*/ 19 w 99"/>
              <a:gd name="T21" fmla="*/ 73 h 60"/>
              <a:gd name="T22" fmla="*/ 19 w 99"/>
              <a:gd name="T23" fmla="*/ 73 h 60"/>
              <a:gd name="T24" fmla="*/ 19 w 99"/>
              <a:gd name="T25" fmla="*/ 73 h 60"/>
              <a:gd name="T26" fmla="*/ 19 w 99"/>
              <a:gd name="T27" fmla="*/ 73 h 60"/>
              <a:gd name="T28" fmla="*/ 39 w 99"/>
              <a:gd name="T29" fmla="*/ 73 h 60"/>
              <a:gd name="T30" fmla="*/ 39 w 99"/>
              <a:gd name="T31" fmla="*/ 73 h 60"/>
              <a:gd name="T32" fmla="*/ 39 w 99"/>
              <a:gd name="T33" fmla="*/ 73 h 60"/>
              <a:gd name="T34" fmla="*/ 61 w 99"/>
              <a:gd name="T35" fmla="*/ 73 h 60"/>
              <a:gd name="T36" fmla="*/ 61 w 99"/>
              <a:gd name="T37" fmla="*/ 73 h 60"/>
              <a:gd name="T38" fmla="*/ 61 w 99"/>
              <a:gd name="T39" fmla="*/ 73 h 60"/>
              <a:gd name="T40" fmla="*/ 81 w 99"/>
              <a:gd name="T41" fmla="*/ 73 h 60"/>
              <a:gd name="T42" fmla="*/ 81 w 99"/>
              <a:gd name="T43" fmla="*/ 73 h 60"/>
              <a:gd name="T44" fmla="*/ 81 w 99"/>
              <a:gd name="T45" fmla="*/ 73 h 60"/>
              <a:gd name="T46" fmla="*/ 81 w 99"/>
              <a:gd name="T47" fmla="*/ 73 h 60"/>
              <a:gd name="T48" fmla="*/ 103 w 99"/>
              <a:gd name="T49" fmla="*/ 73 h 60"/>
              <a:gd name="T50" fmla="*/ 103 w 99"/>
              <a:gd name="T51" fmla="*/ 73 h 60"/>
              <a:gd name="T52" fmla="*/ 103 w 99"/>
              <a:gd name="T53" fmla="*/ 61 h 60"/>
              <a:gd name="T54" fmla="*/ 123 w 99"/>
              <a:gd name="T55" fmla="*/ 61 h 60"/>
              <a:gd name="T56" fmla="*/ 123 w 99"/>
              <a:gd name="T57" fmla="*/ 61 h 60"/>
              <a:gd name="T58" fmla="*/ 123 w 99"/>
              <a:gd name="T59" fmla="*/ 61 h 60"/>
              <a:gd name="T60" fmla="*/ 123 w 99"/>
              <a:gd name="T61" fmla="*/ 61 h 60"/>
              <a:gd name="T62" fmla="*/ 144 w 99"/>
              <a:gd name="T63" fmla="*/ 61 h 60"/>
              <a:gd name="T64" fmla="*/ 144 w 99"/>
              <a:gd name="T65" fmla="*/ 48 h 60"/>
              <a:gd name="T66" fmla="*/ 144 w 99"/>
              <a:gd name="T67" fmla="*/ 48 h 60"/>
              <a:gd name="T68" fmla="*/ 165 w 99"/>
              <a:gd name="T69" fmla="*/ 48 h 60"/>
              <a:gd name="T70" fmla="*/ 165 w 99"/>
              <a:gd name="T71" fmla="*/ 48 h 60"/>
              <a:gd name="T72" fmla="*/ 165 w 99"/>
              <a:gd name="T73" fmla="*/ 36 h 60"/>
              <a:gd name="T74" fmla="*/ 165 w 99"/>
              <a:gd name="T75" fmla="*/ 36 h 60"/>
              <a:gd name="T76" fmla="*/ 186 w 99"/>
              <a:gd name="T77" fmla="*/ 36 h 60"/>
              <a:gd name="T78" fmla="*/ 186 w 99"/>
              <a:gd name="T79" fmla="*/ 36 h 60"/>
              <a:gd name="T80" fmla="*/ 186 w 99"/>
              <a:gd name="T81" fmla="*/ 24 h 60"/>
              <a:gd name="T82" fmla="*/ 186 w 99"/>
              <a:gd name="T83" fmla="*/ 24 h 60"/>
              <a:gd name="T84" fmla="*/ 207 w 99"/>
              <a:gd name="T85" fmla="*/ 24 h 60"/>
              <a:gd name="T86" fmla="*/ 207 w 99"/>
              <a:gd name="T87" fmla="*/ 12 h 60"/>
              <a:gd name="T88" fmla="*/ 207 w 99"/>
              <a:gd name="T89" fmla="*/ 12 h 60"/>
              <a:gd name="T90" fmla="*/ 207 w 99"/>
              <a:gd name="T91" fmla="*/ 12 h 60"/>
              <a:gd name="T92" fmla="*/ 207 w 99"/>
              <a:gd name="T93" fmla="*/ 12 h 60"/>
              <a:gd name="T94" fmla="*/ 207 w 99"/>
              <a:gd name="T95" fmla="*/ 0 h 60"/>
              <a:gd name="T96" fmla="*/ 207 w 99"/>
              <a:gd name="T97" fmla="*/ 0 h 60"/>
              <a:gd name="T98" fmla="*/ 186 w 99"/>
              <a:gd name="T99" fmla="*/ 0 h 60"/>
              <a:gd name="T100" fmla="*/ 186 w 99"/>
              <a:gd name="T101" fmla="*/ 0 h 60"/>
              <a:gd name="T102" fmla="*/ 165 w 99"/>
              <a:gd name="T103" fmla="*/ 12 h 6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9"/>
              <a:gd name="T157" fmla="*/ 0 h 60"/>
              <a:gd name="T158" fmla="*/ 99 w 99"/>
              <a:gd name="T159" fmla="*/ 60 h 60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9" h="60">
                <a:moveTo>
                  <a:pt x="0" y="20"/>
                </a:moveTo>
                <a:lnTo>
                  <a:pt x="9" y="20"/>
                </a:lnTo>
                <a:lnTo>
                  <a:pt x="9" y="30"/>
                </a:lnTo>
                <a:lnTo>
                  <a:pt x="9" y="40"/>
                </a:lnTo>
                <a:lnTo>
                  <a:pt x="9" y="50"/>
                </a:lnTo>
                <a:lnTo>
                  <a:pt x="9" y="60"/>
                </a:lnTo>
                <a:lnTo>
                  <a:pt x="19" y="60"/>
                </a:lnTo>
                <a:lnTo>
                  <a:pt x="29" y="60"/>
                </a:lnTo>
                <a:lnTo>
                  <a:pt x="39" y="60"/>
                </a:lnTo>
                <a:lnTo>
                  <a:pt x="49" y="60"/>
                </a:lnTo>
                <a:lnTo>
                  <a:pt x="49" y="50"/>
                </a:lnTo>
                <a:lnTo>
                  <a:pt x="59" y="50"/>
                </a:lnTo>
                <a:lnTo>
                  <a:pt x="69" y="50"/>
                </a:lnTo>
                <a:lnTo>
                  <a:pt x="69" y="40"/>
                </a:lnTo>
                <a:lnTo>
                  <a:pt x="79" y="40"/>
                </a:lnTo>
                <a:lnTo>
                  <a:pt x="79" y="30"/>
                </a:lnTo>
                <a:lnTo>
                  <a:pt x="89" y="30"/>
                </a:lnTo>
                <a:lnTo>
                  <a:pt x="89" y="20"/>
                </a:lnTo>
                <a:lnTo>
                  <a:pt x="99" y="20"/>
                </a:lnTo>
                <a:lnTo>
                  <a:pt x="99" y="10"/>
                </a:lnTo>
                <a:lnTo>
                  <a:pt x="99" y="0"/>
                </a:lnTo>
                <a:lnTo>
                  <a:pt x="89" y="0"/>
                </a:lnTo>
                <a:lnTo>
                  <a:pt x="79" y="10"/>
                </a:lnTo>
              </a:path>
            </a:pathLst>
          </a:custGeom>
          <a:noFill/>
          <a:ln w="158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67" name="Unknown Shape"/>
          <p:cNvSpPr>
            <a:spLocks/>
          </p:cNvSpPr>
          <p:nvPr/>
        </p:nvSpPr>
        <p:spPr bwMode="auto">
          <a:xfrm>
            <a:off x="6940550" y="4495785"/>
            <a:ext cx="23813" cy="104775"/>
          </a:xfrm>
          <a:custGeom>
            <a:avLst/>
            <a:gdLst>
              <a:gd name="T0" fmla="*/ 22 w 10"/>
              <a:gd name="T1" fmla="*/ 0 h 60"/>
              <a:gd name="T2" fmla="*/ 0 w 10"/>
              <a:gd name="T3" fmla="*/ 36 h 60"/>
              <a:gd name="T4" fmla="*/ 0 w 10"/>
              <a:gd name="T5" fmla="*/ 48 h 60"/>
              <a:gd name="T6" fmla="*/ 22 w 10"/>
              <a:gd name="T7" fmla="*/ 73 h 60"/>
              <a:gd name="T8" fmla="*/ 0 60000 65536"/>
              <a:gd name="T9" fmla="*/ 0 60000 65536"/>
              <a:gd name="T10" fmla="*/ 0 60000 65536"/>
              <a:gd name="T11" fmla="*/ 0 60000 65536"/>
              <a:gd name="T12" fmla="*/ 0 w 10"/>
              <a:gd name="T13" fmla="*/ 0 h 60"/>
              <a:gd name="T14" fmla="*/ 10 w 10"/>
              <a:gd name="T15" fmla="*/ 60 h 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" h="60">
                <a:moveTo>
                  <a:pt x="10" y="0"/>
                </a:moveTo>
                <a:lnTo>
                  <a:pt x="0" y="30"/>
                </a:lnTo>
                <a:lnTo>
                  <a:pt x="0" y="40"/>
                </a:lnTo>
                <a:lnTo>
                  <a:pt x="10" y="6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68" name="Unknown Shape"/>
          <p:cNvSpPr>
            <a:spLocks/>
          </p:cNvSpPr>
          <p:nvPr/>
        </p:nvSpPr>
        <p:spPr bwMode="auto">
          <a:xfrm>
            <a:off x="6894513" y="4495785"/>
            <a:ext cx="46038" cy="34925"/>
          </a:xfrm>
          <a:custGeom>
            <a:avLst/>
            <a:gdLst>
              <a:gd name="T0" fmla="*/ 0 w 20"/>
              <a:gd name="T1" fmla="*/ 0 h 20"/>
              <a:gd name="T2" fmla="*/ 22 w 20"/>
              <a:gd name="T3" fmla="*/ 0 h 20"/>
              <a:gd name="T4" fmla="*/ 22 w 20"/>
              <a:gd name="T5" fmla="*/ 12 h 20"/>
              <a:gd name="T6" fmla="*/ 22 w 20"/>
              <a:gd name="T7" fmla="*/ 12 h 20"/>
              <a:gd name="T8" fmla="*/ 22 w 20"/>
              <a:gd name="T9" fmla="*/ 12 h 20"/>
              <a:gd name="T10" fmla="*/ 42 w 20"/>
              <a:gd name="T11" fmla="*/ 12 h 20"/>
              <a:gd name="T12" fmla="*/ 42 w 20"/>
              <a:gd name="T13" fmla="*/ 24 h 20"/>
              <a:gd name="T14" fmla="*/ 42 w 20"/>
              <a:gd name="T15" fmla="*/ 24 h 20"/>
              <a:gd name="T16" fmla="*/ 42 w 20"/>
              <a:gd name="T17" fmla="*/ 24 h 2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"/>
              <a:gd name="T28" fmla="*/ 0 h 20"/>
              <a:gd name="T29" fmla="*/ 20 w 20"/>
              <a:gd name="T30" fmla="*/ 20 h 2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" h="20">
                <a:moveTo>
                  <a:pt x="0" y="0"/>
                </a:moveTo>
                <a:lnTo>
                  <a:pt x="10" y="0"/>
                </a:lnTo>
                <a:lnTo>
                  <a:pt x="10" y="10"/>
                </a:lnTo>
                <a:lnTo>
                  <a:pt x="20" y="10"/>
                </a:lnTo>
                <a:lnTo>
                  <a:pt x="20" y="2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69" name="Unknown Shape"/>
          <p:cNvSpPr>
            <a:spLocks/>
          </p:cNvSpPr>
          <p:nvPr/>
        </p:nvSpPr>
        <p:spPr bwMode="auto">
          <a:xfrm>
            <a:off x="6918325" y="4375135"/>
            <a:ext cx="46038" cy="120650"/>
          </a:xfrm>
          <a:custGeom>
            <a:avLst/>
            <a:gdLst>
              <a:gd name="T0" fmla="*/ 42 w 20"/>
              <a:gd name="T1" fmla="*/ 0 h 69"/>
              <a:gd name="T2" fmla="*/ 42 w 20"/>
              <a:gd name="T3" fmla="*/ 12 h 69"/>
              <a:gd name="T4" fmla="*/ 42 w 20"/>
              <a:gd name="T5" fmla="*/ 24 h 69"/>
              <a:gd name="T6" fmla="*/ 22 w 20"/>
              <a:gd name="T7" fmla="*/ 24 h 69"/>
              <a:gd name="T8" fmla="*/ 22 w 20"/>
              <a:gd name="T9" fmla="*/ 36 h 69"/>
              <a:gd name="T10" fmla="*/ 22 w 20"/>
              <a:gd name="T11" fmla="*/ 36 h 69"/>
              <a:gd name="T12" fmla="*/ 22 w 20"/>
              <a:gd name="T13" fmla="*/ 48 h 69"/>
              <a:gd name="T14" fmla="*/ 22 w 20"/>
              <a:gd name="T15" fmla="*/ 48 h 69"/>
              <a:gd name="T16" fmla="*/ 22 w 20"/>
              <a:gd name="T17" fmla="*/ 48 h 69"/>
              <a:gd name="T18" fmla="*/ 22 w 20"/>
              <a:gd name="T19" fmla="*/ 61 h 69"/>
              <a:gd name="T20" fmla="*/ 22 w 20"/>
              <a:gd name="T21" fmla="*/ 61 h 69"/>
              <a:gd name="T22" fmla="*/ 22 w 20"/>
              <a:gd name="T23" fmla="*/ 61 h 69"/>
              <a:gd name="T24" fmla="*/ 0 w 20"/>
              <a:gd name="T25" fmla="*/ 72 h 69"/>
              <a:gd name="T26" fmla="*/ 0 w 20"/>
              <a:gd name="T27" fmla="*/ 72 h 69"/>
              <a:gd name="T28" fmla="*/ 0 w 20"/>
              <a:gd name="T29" fmla="*/ 72 h 69"/>
              <a:gd name="T30" fmla="*/ 0 w 20"/>
              <a:gd name="T31" fmla="*/ 84 h 69"/>
              <a:gd name="T32" fmla="*/ 0 w 20"/>
              <a:gd name="T33" fmla="*/ 84 h 6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0"/>
              <a:gd name="T52" fmla="*/ 0 h 69"/>
              <a:gd name="T53" fmla="*/ 20 w 20"/>
              <a:gd name="T54" fmla="*/ 69 h 6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0" h="69">
                <a:moveTo>
                  <a:pt x="20" y="0"/>
                </a:moveTo>
                <a:lnTo>
                  <a:pt x="20" y="10"/>
                </a:lnTo>
                <a:lnTo>
                  <a:pt x="20" y="20"/>
                </a:lnTo>
                <a:lnTo>
                  <a:pt x="10" y="20"/>
                </a:lnTo>
                <a:lnTo>
                  <a:pt x="10" y="30"/>
                </a:lnTo>
                <a:lnTo>
                  <a:pt x="10" y="40"/>
                </a:lnTo>
                <a:lnTo>
                  <a:pt x="10" y="50"/>
                </a:lnTo>
                <a:lnTo>
                  <a:pt x="0" y="59"/>
                </a:lnTo>
                <a:lnTo>
                  <a:pt x="0" y="69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70" name="Unknown Shape"/>
          <p:cNvSpPr>
            <a:spLocks/>
          </p:cNvSpPr>
          <p:nvPr/>
        </p:nvSpPr>
        <p:spPr bwMode="auto">
          <a:xfrm>
            <a:off x="6964363" y="4375135"/>
            <a:ext cx="228600" cy="225425"/>
          </a:xfrm>
          <a:custGeom>
            <a:avLst/>
            <a:gdLst>
              <a:gd name="T0" fmla="*/ 22 w 99"/>
              <a:gd name="T1" fmla="*/ 0 h 129"/>
              <a:gd name="T2" fmla="*/ 42 w 99"/>
              <a:gd name="T3" fmla="*/ 0 h 129"/>
              <a:gd name="T4" fmla="*/ 64 w 99"/>
              <a:gd name="T5" fmla="*/ 12 h 129"/>
              <a:gd name="T6" fmla="*/ 64 w 99"/>
              <a:gd name="T7" fmla="*/ 12 h 129"/>
              <a:gd name="T8" fmla="*/ 64 w 99"/>
              <a:gd name="T9" fmla="*/ 12 h 129"/>
              <a:gd name="T10" fmla="*/ 83 w 99"/>
              <a:gd name="T11" fmla="*/ 12 h 129"/>
              <a:gd name="T12" fmla="*/ 83 w 99"/>
              <a:gd name="T13" fmla="*/ 24 h 129"/>
              <a:gd name="T14" fmla="*/ 103 w 99"/>
              <a:gd name="T15" fmla="*/ 24 h 129"/>
              <a:gd name="T16" fmla="*/ 103 w 99"/>
              <a:gd name="T17" fmla="*/ 24 h 129"/>
              <a:gd name="T18" fmla="*/ 125 w 99"/>
              <a:gd name="T19" fmla="*/ 36 h 129"/>
              <a:gd name="T20" fmla="*/ 125 w 99"/>
              <a:gd name="T21" fmla="*/ 36 h 129"/>
              <a:gd name="T22" fmla="*/ 125 w 99"/>
              <a:gd name="T23" fmla="*/ 36 h 129"/>
              <a:gd name="T24" fmla="*/ 145 w 99"/>
              <a:gd name="T25" fmla="*/ 48 h 129"/>
              <a:gd name="T26" fmla="*/ 145 w 99"/>
              <a:gd name="T27" fmla="*/ 48 h 129"/>
              <a:gd name="T28" fmla="*/ 145 w 99"/>
              <a:gd name="T29" fmla="*/ 61 h 129"/>
              <a:gd name="T30" fmla="*/ 167 w 99"/>
              <a:gd name="T31" fmla="*/ 61 h 129"/>
              <a:gd name="T32" fmla="*/ 167 w 99"/>
              <a:gd name="T33" fmla="*/ 72 h 129"/>
              <a:gd name="T34" fmla="*/ 188 w 99"/>
              <a:gd name="T35" fmla="*/ 84 h 129"/>
              <a:gd name="T36" fmla="*/ 188 w 99"/>
              <a:gd name="T37" fmla="*/ 96 h 129"/>
              <a:gd name="T38" fmla="*/ 188 w 99"/>
              <a:gd name="T39" fmla="*/ 96 h 129"/>
              <a:gd name="T40" fmla="*/ 188 w 99"/>
              <a:gd name="T41" fmla="*/ 108 h 129"/>
              <a:gd name="T42" fmla="*/ 209 w 99"/>
              <a:gd name="T43" fmla="*/ 120 h 129"/>
              <a:gd name="T44" fmla="*/ 209 w 99"/>
              <a:gd name="T45" fmla="*/ 120 h 129"/>
              <a:gd name="T46" fmla="*/ 209 w 99"/>
              <a:gd name="T47" fmla="*/ 120 h 129"/>
              <a:gd name="T48" fmla="*/ 209 w 99"/>
              <a:gd name="T49" fmla="*/ 132 h 129"/>
              <a:gd name="T50" fmla="*/ 209 w 99"/>
              <a:gd name="T51" fmla="*/ 132 h 129"/>
              <a:gd name="T52" fmla="*/ 209 w 99"/>
              <a:gd name="T53" fmla="*/ 132 h 129"/>
              <a:gd name="T54" fmla="*/ 209 w 99"/>
              <a:gd name="T55" fmla="*/ 132 h 129"/>
              <a:gd name="T56" fmla="*/ 209 w 99"/>
              <a:gd name="T57" fmla="*/ 132 h 129"/>
              <a:gd name="T58" fmla="*/ 188 w 99"/>
              <a:gd name="T59" fmla="*/ 144 h 129"/>
              <a:gd name="T60" fmla="*/ 188 w 99"/>
              <a:gd name="T61" fmla="*/ 144 h 129"/>
              <a:gd name="T62" fmla="*/ 188 w 99"/>
              <a:gd name="T63" fmla="*/ 144 h 129"/>
              <a:gd name="T64" fmla="*/ 188 w 99"/>
              <a:gd name="T65" fmla="*/ 144 h 129"/>
              <a:gd name="T66" fmla="*/ 188 w 99"/>
              <a:gd name="T67" fmla="*/ 144 h 129"/>
              <a:gd name="T68" fmla="*/ 188 w 99"/>
              <a:gd name="T69" fmla="*/ 156 h 129"/>
              <a:gd name="T70" fmla="*/ 167 w 99"/>
              <a:gd name="T71" fmla="*/ 156 h 12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99"/>
              <a:gd name="T109" fmla="*/ 0 h 129"/>
              <a:gd name="T110" fmla="*/ 99 w 99"/>
              <a:gd name="T111" fmla="*/ 129 h 12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99" h="129">
                <a:moveTo>
                  <a:pt x="0" y="0"/>
                </a:moveTo>
                <a:lnTo>
                  <a:pt x="10" y="0"/>
                </a:lnTo>
                <a:lnTo>
                  <a:pt x="20" y="0"/>
                </a:lnTo>
                <a:lnTo>
                  <a:pt x="20" y="10"/>
                </a:lnTo>
                <a:lnTo>
                  <a:pt x="30" y="10"/>
                </a:lnTo>
                <a:lnTo>
                  <a:pt x="39" y="10"/>
                </a:lnTo>
                <a:lnTo>
                  <a:pt x="39" y="20"/>
                </a:lnTo>
                <a:lnTo>
                  <a:pt x="49" y="20"/>
                </a:lnTo>
                <a:lnTo>
                  <a:pt x="59" y="30"/>
                </a:lnTo>
                <a:lnTo>
                  <a:pt x="59" y="40"/>
                </a:lnTo>
                <a:lnTo>
                  <a:pt x="69" y="40"/>
                </a:lnTo>
                <a:lnTo>
                  <a:pt x="69" y="50"/>
                </a:lnTo>
                <a:lnTo>
                  <a:pt x="79" y="50"/>
                </a:lnTo>
                <a:lnTo>
                  <a:pt x="79" y="59"/>
                </a:lnTo>
                <a:lnTo>
                  <a:pt x="79" y="69"/>
                </a:lnTo>
                <a:lnTo>
                  <a:pt x="89" y="69"/>
                </a:lnTo>
                <a:lnTo>
                  <a:pt x="89" y="79"/>
                </a:lnTo>
                <a:lnTo>
                  <a:pt x="89" y="89"/>
                </a:lnTo>
                <a:lnTo>
                  <a:pt x="99" y="89"/>
                </a:lnTo>
                <a:lnTo>
                  <a:pt x="99" y="99"/>
                </a:lnTo>
                <a:lnTo>
                  <a:pt x="99" y="109"/>
                </a:lnTo>
                <a:lnTo>
                  <a:pt x="89" y="109"/>
                </a:lnTo>
                <a:lnTo>
                  <a:pt x="89" y="119"/>
                </a:lnTo>
                <a:lnTo>
                  <a:pt x="89" y="129"/>
                </a:lnTo>
                <a:lnTo>
                  <a:pt x="79" y="129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71" name="Line 369"/>
          <p:cNvSpPr>
            <a:spLocks noChangeShapeType="1"/>
          </p:cNvSpPr>
          <p:nvPr/>
        </p:nvSpPr>
        <p:spPr bwMode="auto">
          <a:xfrm>
            <a:off x="6621463" y="4633898"/>
            <a:ext cx="46038" cy="17463"/>
          </a:xfrm>
          <a:prstGeom prst="line">
            <a:avLst/>
          </a:prstGeom>
          <a:noFill/>
          <a:ln w="15875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72" name="Line 370"/>
          <p:cNvSpPr>
            <a:spLocks noChangeShapeType="1"/>
          </p:cNvSpPr>
          <p:nvPr/>
        </p:nvSpPr>
        <p:spPr bwMode="auto">
          <a:xfrm>
            <a:off x="6713538" y="4513248"/>
            <a:ext cx="22225" cy="34925"/>
          </a:xfrm>
          <a:prstGeom prst="line">
            <a:avLst/>
          </a:prstGeom>
          <a:noFill/>
          <a:ln w="15875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73" name="Unknown Shape"/>
          <p:cNvSpPr>
            <a:spLocks/>
          </p:cNvSpPr>
          <p:nvPr/>
        </p:nvSpPr>
        <p:spPr bwMode="auto">
          <a:xfrm>
            <a:off x="6643688" y="4548173"/>
            <a:ext cx="274638" cy="276225"/>
          </a:xfrm>
          <a:custGeom>
            <a:avLst/>
            <a:gdLst>
              <a:gd name="T0" fmla="*/ 84 w 119"/>
              <a:gd name="T1" fmla="*/ 0 h 158"/>
              <a:gd name="T2" fmla="*/ 106 w 119"/>
              <a:gd name="T3" fmla="*/ 12 h 158"/>
              <a:gd name="T4" fmla="*/ 126 w 119"/>
              <a:gd name="T5" fmla="*/ 24 h 158"/>
              <a:gd name="T6" fmla="*/ 148 w 119"/>
              <a:gd name="T7" fmla="*/ 24 h 158"/>
              <a:gd name="T8" fmla="*/ 188 w 119"/>
              <a:gd name="T9" fmla="*/ 36 h 158"/>
              <a:gd name="T10" fmla="*/ 209 w 119"/>
              <a:gd name="T11" fmla="*/ 36 h 158"/>
              <a:gd name="T12" fmla="*/ 230 w 119"/>
              <a:gd name="T13" fmla="*/ 48 h 158"/>
              <a:gd name="T14" fmla="*/ 252 w 119"/>
              <a:gd name="T15" fmla="*/ 59 h 158"/>
              <a:gd name="T16" fmla="*/ 252 w 119"/>
              <a:gd name="T17" fmla="*/ 84 h 158"/>
              <a:gd name="T18" fmla="*/ 252 w 119"/>
              <a:gd name="T19" fmla="*/ 108 h 158"/>
              <a:gd name="T20" fmla="*/ 252 w 119"/>
              <a:gd name="T21" fmla="*/ 120 h 158"/>
              <a:gd name="T22" fmla="*/ 252 w 119"/>
              <a:gd name="T23" fmla="*/ 144 h 158"/>
              <a:gd name="T24" fmla="*/ 252 w 119"/>
              <a:gd name="T25" fmla="*/ 156 h 158"/>
              <a:gd name="T26" fmla="*/ 230 w 119"/>
              <a:gd name="T27" fmla="*/ 180 h 158"/>
              <a:gd name="T28" fmla="*/ 209 w 119"/>
              <a:gd name="T29" fmla="*/ 192 h 158"/>
              <a:gd name="T30" fmla="*/ 167 w 119"/>
              <a:gd name="T31" fmla="*/ 192 h 158"/>
              <a:gd name="T32" fmla="*/ 148 w 119"/>
              <a:gd name="T33" fmla="*/ 180 h 158"/>
              <a:gd name="T34" fmla="*/ 106 w 119"/>
              <a:gd name="T35" fmla="*/ 180 h 158"/>
              <a:gd name="T36" fmla="*/ 84 w 119"/>
              <a:gd name="T37" fmla="*/ 180 h 158"/>
              <a:gd name="T38" fmla="*/ 64 w 119"/>
              <a:gd name="T39" fmla="*/ 168 h 158"/>
              <a:gd name="T40" fmla="*/ 42 w 119"/>
              <a:gd name="T41" fmla="*/ 168 h 158"/>
              <a:gd name="T42" fmla="*/ 42 w 119"/>
              <a:gd name="T43" fmla="*/ 156 h 158"/>
              <a:gd name="T44" fmla="*/ 64 w 119"/>
              <a:gd name="T45" fmla="*/ 144 h 158"/>
              <a:gd name="T46" fmla="*/ 64 w 119"/>
              <a:gd name="T47" fmla="*/ 132 h 158"/>
              <a:gd name="T48" fmla="*/ 64 w 119"/>
              <a:gd name="T49" fmla="*/ 132 h 158"/>
              <a:gd name="T50" fmla="*/ 64 w 119"/>
              <a:gd name="T51" fmla="*/ 120 h 158"/>
              <a:gd name="T52" fmla="*/ 42 w 119"/>
              <a:gd name="T53" fmla="*/ 108 h 158"/>
              <a:gd name="T54" fmla="*/ 42 w 119"/>
              <a:gd name="T55" fmla="*/ 96 h 158"/>
              <a:gd name="T56" fmla="*/ 42 w 119"/>
              <a:gd name="T57" fmla="*/ 96 h 158"/>
              <a:gd name="T58" fmla="*/ 42 w 119"/>
              <a:gd name="T59" fmla="*/ 84 h 158"/>
              <a:gd name="T60" fmla="*/ 42 w 119"/>
              <a:gd name="T61" fmla="*/ 72 h 158"/>
              <a:gd name="T62" fmla="*/ 42 w 119"/>
              <a:gd name="T63" fmla="*/ 84 h 158"/>
              <a:gd name="T64" fmla="*/ 22 w 119"/>
              <a:gd name="T65" fmla="*/ 84 h 158"/>
              <a:gd name="T66" fmla="*/ 22 w 119"/>
              <a:gd name="T67" fmla="*/ 96 h 158"/>
              <a:gd name="T68" fmla="*/ 0 w 119"/>
              <a:gd name="T69" fmla="*/ 96 h 158"/>
              <a:gd name="T70" fmla="*/ 0 w 119"/>
              <a:gd name="T71" fmla="*/ 84 h 158"/>
              <a:gd name="T72" fmla="*/ 0 w 119"/>
              <a:gd name="T73" fmla="*/ 72 h 158"/>
              <a:gd name="T74" fmla="*/ 22 w 119"/>
              <a:gd name="T75" fmla="*/ 48 h 158"/>
              <a:gd name="T76" fmla="*/ 42 w 119"/>
              <a:gd name="T77" fmla="*/ 48 h 158"/>
              <a:gd name="T78" fmla="*/ 42 w 119"/>
              <a:gd name="T79" fmla="*/ 36 h 158"/>
              <a:gd name="T80" fmla="*/ 64 w 119"/>
              <a:gd name="T81" fmla="*/ 24 h 158"/>
              <a:gd name="T82" fmla="*/ 64 w 119"/>
              <a:gd name="T83" fmla="*/ 12 h 158"/>
              <a:gd name="T84" fmla="*/ 84 w 119"/>
              <a:gd name="T85" fmla="*/ 12 h 158"/>
              <a:gd name="T86" fmla="*/ 84 w 119"/>
              <a:gd name="T87" fmla="*/ 0 h 15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9"/>
              <a:gd name="T133" fmla="*/ 0 h 158"/>
              <a:gd name="T134" fmla="*/ 119 w 119"/>
              <a:gd name="T135" fmla="*/ 158 h 15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9" h="158">
                <a:moveTo>
                  <a:pt x="40" y="0"/>
                </a:moveTo>
                <a:lnTo>
                  <a:pt x="50" y="10"/>
                </a:lnTo>
                <a:lnTo>
                  <a:pt x="60" y="20"/>
                </a:lnTo>
                <a:lnTo>
                  <a:pt x="70" y="20"/>
                </a:lnTo>
                <a:lnTo>
                  <a:pt x="89" y="30"/>
                </a:lnTo>
                <a:lnTo>
                  <a:pt x="99" y="30"/>
                </a:lnTo>
                <a:lnTo>
                  <a:pt x="109" y="40"/>
                </a:lnTo>
                <a:lnTo>
                  <a:pt x="119" y="49"/>
                </a:lnTo>
                <a:lnTo>
                  <a:pt x="119" y="69"/>
                </a:lnTo>
                <a:lnTo>
                  <a:pt x="119" y="89"/>
                </a:lnTo>
                <a:lnTo>
                  <a:pt x="119" y="99"/>
                </a:lnTo>
                <a:lnTo>
                  <a:pt x="119" y="119"/>
                </a:lnTo>
                <a:lnTo>
                  <a:pt x="119" y="129"/>
                </a:lnTo>
                <a:lnTo>
                  <a:pt x="109" y="148"/>
                </a:lnTo>
                <a:lnTo>
                  <a:pt x="99" y="158"/>
                </a:lnTo>
                <a:lnTo>
                  <a:pt x="79" y="158"/>
                </a:lnTo>
                <a:lnTo>
                  <a:pt x="70" y="148"/>
                </a:lnTo>
                <a:lnTo>
                  <a:pt x="50" y="148"/>
                </a:lnTo>
                <a:lnTo>
                  <a:pt x="40" y="148"/>
                </a:lnTo>
                <a:lnTo>
                  <a:pt x="30" y="139"/>
                </a:lnTo>
                <a:lnTo>
                  <a:pt x="20" y="139"/>
                </a:lnTo>
                <a:lnTo>
                  <a:pt x="20" y="129"/>
                </a:lnTo>
                <a:lnTo>
                  <a:pt x="30" y="119"/>
                </a:lnTo>
                <a:lnTo>
                  <a:pt x="30" y="109"/>
                </a:lnTo>
                <a:lnTo>
                  <a:pt x="30" y="99"/>
                </a:lnTo>
                <a:lnTo>
                  <a:pt x="20" y="89"/>
                </a:lnTo>
                <a:lnTo>
                  <a:pt x="20" y="79"/>
                </a:lnTo>
                <a:lnTo>
                  <a:pt x="20" y="69"/>
                </a:lnTo>
                <a:lnTo>
                  <a:pt x="20" y="59"/>
                </a:lnTo>
                <a:lnTo>
                  <a:pt x="20" y="69"/>
                </a:lnTo>
                <a:lnTo>
                  <a:pt x="10" y="69"/>
                </a:lnTo>
                <a:lnTo>
                  <a:pt x="10" y="79"/>
                </a:lnTo>
                <a:lnTo>
                  <a:pt x="0" y="79"/>
                </a:lnTo>
                <a:lnTo>
                  <a:pt x="0" y="69"/>
                </a:lnTo>
                <a:lnTo>
                  <a:pt x="0" y="59"/>
                </a:lnTo>
                <a:lnTo>
                  <a:pt x="10" y="40"/>
                </a:lnTo>
                <a:lnTo>
                  <a:pt x="20" y="40"/>
                </a:lnTo>
                <a:lnTo>
                  <a:pt x="20" y="30"/>
                </a:lnTo>
                <a:lnTo>
                  <a:pt x="30" y="20"/>
                </a:lnTo>
                <a:lnTo>
                  <a:pt x="30" y="10"/>
                </a:lnTo>
                <a:lnTo>
                  <a:pt x="40" y="10"/>
                </a:lnTo>
                <a:lnTo>
                  <a:pt x="40" y="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74" name="Unknown Shape"/>
          <p:cNvSpPr>
            <a:spLocks/>
          </p:cNvSpPr>
          <p:nvPr/>
        </p:nvSpPr>
        <p:spPr bwMode="auto">
          <a:xfrm>
            <a:off x="6805613" y="3889360"/>
            <a:ext cx="66675" cy="138113"/>
          </a:xfrm>
          <a:custGeom>
            <a:avLst/>
            <a:gdLst>
              <a:gd name="T0" fmla="*/ 19 w 29"/>
              <a:gd name="T1" fmla="*/ 0 h 79"/>
              <a:gd name="T2" fmla="*/ 19 w 29"/>
              <a:gd name="T3" fmla="*/ 24 h 79"/>
              <a:gd name="T4" fmla="*/ 41 w 29"/>
              <a:gd name="T5" fmla="*/ 48 h 79"/>
              <a:gd name="T6" fmla="*/ 19 w 29"/>
              <a:gd name="T7" fmla="*/ 72 h 79"/>
              <a:gd name="T8" fmla="*/ 19 w 29"/>
              <a:gd name="T9" fmla="*/ 84 h 79"/>
              <a:gd name="T10" fmla="*/ 0 w 29"/>
              <a:gd name="T11" fmla="*/ 96 h 79"/>
              <a:gd name="T12" fmla="*/ 19 w 29"/>
              <a:gd name="T13" fmla="*/ 84 h 79"/>
              <a:gd name="T14" fmla="*/ 41 w 29"/>
              <a:gd name="T15" fmla="*/ 72 h 79"/>
              <a:gd name="T16" fmla="*/ 61 w 29"/>
              <a:gd name="T17" fmla="*/ 61 h 79"/>
              <a:gd name="T18" fmla="*/ 41 w 29"/>
              <a:gd name="T19" fmla="*/ 48 h 79"/>
              <a:gd name="T20" fmla="*/ 41 w 29"/>
              <a:gd name="T21" fmla="*/ 24 h 7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9"/>
              <a:gd name="T34" fmla="*/ 0 h 79"/>
              <a:gd name="T35" fmla="*/ 29 w 29"/>
              <a:gd name="T36" fmla="*/ 79 h 79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9" h="79">
                <a:moveTo>
                  <a:pt x="9" y="0"/>
                </a:moveTo>
                <a:lnTo>
                  <a:pt x="9" y="20"/>
                </a:lnTo>
                <a:lnTo>
                  <a:pt x="19" y="40"/>
                </a:lnTo>
                <a:lnTo>
                  <a:pt x="9" y="59"/>
                </a:lnTo>
                <a:lnTo>
                  <a:pt x="9" y="69"/>
                </a:lnTo>
                <a:lnTo>
                  <a:pt x="0" y="79"/>
                </a:lnTo>
                <a:lnTo>
                  <a:pt x="9" y="69"/>
                </a:lnTo>
                <a:lnTo>
                  <a:pt x="19" y="59"/>
                </a:lnTo>
                <a:lnTo>
                  <a:pt x="29" y="50"/>
                </a:lnTo>
                <a:lnTo>
                  <a:pt x="19" y="40"/>
                </a:lnTo>
                <a:lnTo>
                  <a:pt x="19" y="2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75" name="Unknown Shape"/>
          <p:cNvSpPr>
            <a:spLocks/>
          </p:cNvSpPr>
          <p:nvPr/>
        </p:nvSpPr>
        <p:spPr bwMode="auto">
          <a:xfrm>
            <a:off x="6713538" y="3819510"/>
            <a:ext cx="92075" cy="157163"/>
          </a:xfrm>
          <a:custGeom>
            <a:avLst/>
            <a:gdLst>
              <a:gd name="T0" fmla="*/ 22 w 40"/>
              <a:gd name="T1" fmla="*/ 0 h 90"/>
              <a:gd name="T2" fmla="*/ 22 w 40"/>
              <a:gd name="T3" fmla="*/ 12 h 90"/>
              <a:gd name="T4" fmla="*/ 22 w 40"/>
              <a:gd name="T5" fmla="*/ 24 h 90"/>
              <a:gd name="T6" fmla="*/ 22 w 40"/>
              <a:gd name="T7" fmla="*/ 36 h 90"/>
              <a:gd name="T8" fmla="*/ 22 w 40"/>
              <a:gd name="T9" fmla="*/ 60 h 90"/>
              <a:gd name="T10" fmla="*/ 22 w 40"/>
              <a:gd name="T11" fmla="*/ 85 h 90"/>
              <a:gd name="T12" fmla="*/ 0 w 40"/>
              <a:gd name="T13" fmla="*/ 109 h 90"/>
              <a:gd name="T14" fmla="*/ 0 w 40"/>
              <a:gd name="T15" fmla="*/ 109 h 90"/>
              <a:gd name="T16" fmla="*/ 22 w 40"/>
              <a:gd name="T17" fmla="*/ 85 h 90"/>
              <a:gd name="T18" fmla="*/ 42 w 40"/>
              <a:gd name="T19" fmla="*/ 60 h 90"/>
              <a:gd name="T20" fmla="*/ 84 w 40"/>
              <a:gd name="T21" fmla="*/ 48 h 90"/>
              <a:gd name="T22" fmla="*/ 84 w 40"/>
              <a:gd name="T23" fmla="*/ 36 h 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0"/>
              <a:gd name="T37" fmla="*/ 0 h 90"/>
              <a:gd name="T38" fmla="*/ 40 w 40"/>
              <a:gd name="T39" fmla="*/ 90 h 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0" h="90">
                <a:moveTo>
                  <a:pt x="10" y="0"/>
                </a:moveTo>
                <a:lnTo>
                  <a:pt x="10" y="10"/>
                </a:lnTo>
                <a:lnTo>
                  <a:pt x="10" y="20"/>
                </a:lnTo>
                <a:lnTo>
                  <a:pt x="10" y="30"/>
                </a:lnTo>
                <a:lnTo>
                  <a:pt x="10" y="50"/>
                </a:lnTo>
                <a:lnTo>
                  <a:pt x="10" y="70"/>
                </a:lnTo>
                <a:lnTo>
                  <a:pt x="0" y="90"/>
                </a:lnTo>
                <a:lnTo>
                  <a:pt x="10" y="70"/>
                </a:lnTo>
                <a:lnTo>
                  <a:pt x="20" y="50"/>
                </a:lnTo>
                <a:lnTo>
                  <a:pt x="40" y="40"/>
                </a:lnTo>
                <a:lnTo>
                  <a:pt x="40" y="3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76" name="Unknown Shape"/>
          <p:cNvSpPr>
            <a:spLocks/>
          </p:cNvSpPr>
          <p:nvPr/>
        </p:nvSpPr>
        <p:spPr bwMode="auto">
          <a:xfrm>
            <a:off x="6350000" y="4063985"/>
            <a:ext cx="88900" cy="257175"/>
          </a:xfrm>
          <a:custGeom>
            <a:avLst/>
            <a:gdLst>
              <a:gd name="T0" fmla="*/ 0 w 39"/>
              <a:gd name="T1" fmla="*/ 165 h 148"/>
              <a:gd name="T2" fmla="*/ 20 w 39"/>
              <a:gd name="T3" fmla="*/ 154 h 148"/>
              <a:gd name="T4" fmla="*/ 20 w 39"/>
              <a:gd name="T5" fmla="*/ 154 h 148"/>
              <a:gd name="T6" fmla="*/ 20 w 39"/>
              <a:gd name="T7" fmla="*/ 154 h 148"/>
              <a:gd name="T8" fmla="*/ 39 w 39"/>
              <a:gd name="T9" fmla="*/ 154 h 148"/>
              <a:gd name="T10" fmla="*/ 39 w 39"/>
              <a:gd name="T11" fmla="*/ 154 h 148"/>
              <a:gd name="T12" fmla="*/ 39 w 39"/>
              <a:gd name="T13" fmla="*/ 142 h 148"/>
              <a:gd name="T14" fmla="*/ 39 w 39"/>
              <a:gd name="T15" fmla="*/ 142 h 148"/>
              <a:gd name="T16" fmla="*/ 60 w 39"/>
              <a:gd name="T17" fmla="*/ 142 h 148"/>
              <a:gd name="T18" fmla="*/ 60 w 39"/>
              <a:gd name="T19" fmla="*/ 142 h 148"/>
              <a:gd name="T20" fmla="*/ 60 w 39"/>
              <a:gd name="T21" fmla="*/ 142 h 148"/>
              <a:gd name="T22" fmla="*/ 60 w 39"/>
              <a:gd name="T23" fmla="*/ 142 h 148"/>
              <a:gd name="T24" fmla="*/ 60 w 39"/>
              <a:gd name="T25" fmla="*/ 142 h 148"/>
              <a:gd name="T26" fmla="*/ 80 w 39"/>
              <a:gd name="T27" fmla="*/ 142 h 148"/>
              <a:gd name="T28" fmla="*/ 80 w 39"/>
              <a:gd name="T29" fmla="*/ 142 h 148"/>
              <a:gd name="T30" fmla="*/ 80 w 39"/>
              <a:gd name="T31" fmla="*/ 130 h 148"/>
              <a:gd name="T32" fmla="*/ 80 w 39"/>
              <a:gd name="T33" fmla="*/ 130 h 148"/>
              <a:gd name="T34" fmla="*/ 80 w 39"/>
              <a:gd name="T35" fmla="*/ 130 h 148"/>
              <a:gd name="T36" fmla="*/ 80 w 39"/>
              <a:gd name="T37" fmla="*/ 130 h 148"/>
              <a:gd name="T38" fmla="*/ 80 w 39"/>
              <a:gd name="T39" fmla="*/ 118 h 148"/>
              <a:gd name="T40" fmla="*/ 80 w 39"/>
              <a:gd name="T41" fmla="*/ 118 h 148"/>
              <a:gd name="T42" fmla="*/ 80 w 39"/>
              <a:gd name="T43" fmla="*/ 118 h 148"/>
              <a:gd name="T44" fmla="*/ 80 w 39"/>
              <a:gd name="T45" fmla="*/ 106 h 148"/>
              <a:gd name="T46" fmla="*/ 80 w 39"/>
              <a:gd name="T47" fmla="*/ 106 h 148"/>
              <a:gd name="T48" fmla="*/ 80 w 39"/>
              <a:gd name="T49" fmla="*/ 94 h 148"/>
              <a:gd name="T50" fmla="*/ 80 w 39"/>
              <a:gd name="T51" fmla="*/ 94 h 148"/>
              <a:gd name="T52" fmla="*/ 80 w 39"/>
              <a:gd name="T53" fmla="*/ 94 h 148"/>
              <a:gd name="T54" fmla="*/ 80 w 39"/>
              <a:gd name="T55" fmla="*/ 83 h 148"/>
              <a:gd name="T56" fmla="*/ 80 w 39"/>
              <a:gd name="T57" fmla="*/ 83 h 148"/>
              <a:gd name="T58" fmla="*/ 80 w 39"/>
              <a:gd name="T59" fmla="*/ 83 h 148"/>
              <a:gd name="T60" fmla="*/ 80 w 39"/>
              <a:gd name="T61" fmla="*/ 71 h 148"/>
              <a:gd name="T62" fmla="*/ 80 w 39"/>
              <a:gd name="T63" fmla="*/ 71 h 148"/>
              <a:gd name="T64" fmla="*/ 80 w 39"/>
              <a:gd name="T65" fmla="*/ 71 h 148"/>
              <a:gd name="T66" fmla="*/ 60 w 39"/>
              <a:gd name="T67" fmla="*/ 71 h 148"/>
              <a:gd name="T68" fmla="*/ 60 w 39"/>
              <a:gd name="T69" fmla="*/ 59 h 148"/>
              <a:gd name="T70" fmla="*/ 60 w 39"/>
              <a:gd name="T71" fmla="*/ 59 h 148"/>
              <a:gd name="T72" fmla="*/ 60 w 39"/>
              <a:gd name="T73" fmla="*/ 59 h 148"/>
              <a:gd name="T74" fmla="*/ 60 w 39"/>
              <a:gd name="T75" fmla="*/ 59 h 148"/>
              <a:gd name="T76" fmla="*/ 60 w 39"/>
              <a:gd name="T77" fmla="*/ 48 h 148"/>
              <a:gd name="T78" fmla="*/ 60 w 39"/>
              <a:gd name="T79" fmla="*/ 48 h 148"/>
              <a:gd name="T80" fmla="*/ 60 w 39"/>
              <a:gd name="T81" fmla="*/ 48 h 148"/>
              <a:gd name="T82" fmla="*/ 60 w 39"/>
              <a:gd name="T83" fmla="*/ 48 h 148"/>
              <a:gd name="T84" fmla="*/ 60 w 39"/>
              <a:gd name="T85" fmla="*/ 48 h 148"/>
              <a:gd name="T86" fmla="*/ 60 w 39"/>
              <a:gd name="T87" fmla="*/ 36 h 148"/>
              <a:gd name="T88" fmla="*/ 60 w 39"/>
              <a:gd name="T89" fmla="*/ 36 h 148"/>
              <a:gd name="T90" fmla="*/ 60 w 39"/>
              <a:gd name="T91" fmla="*/ 24 h 148"/>
              <a:gd name="T92" fmla="*/ 80 w 39"/>
              <a:gd name="T93" fmla="*/ 24 h 148"/>
              <a:gd name="T94" fmla="*/ 80 w 39"/>
              <a:gd name="T95" fmla="*/ 12 h 14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39"/>
              <a:gd name="T145" fmla="*/ 0 h 148"/>
              <a:gd name="T146" fmla="*/ 39 w 39"/>
              <a:gd name="T147" fmla="*/ 148 h 14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39" h="148">
                <a:moveTo>
                  <a:pt x="0" y="148"/>
                </a:moveTo>
                <a:lnTo>
                  <a:pt x="0" y="138"/>
                </a:lnTo>
                <a:lnTo>
                  <a:pt x="10" y="138"/>
                </a:lnTo>
                <a:lnTo>
                  <a:pt x="10" y="129"/>
                </a:lnTo>
                <a:lnTo>
                  <a:pt x="19" y="129"/>
                </a:lnTo>
                <a:lnTo>
                  <a:pt x="19" y="119"/>
                </a:lnTo>
                <a:lnTo>
                  <a:pt x="29" y="119"/>
                </a:lnTo>
                <a:lnTo>
                  <a:pt x="39" y="119"/>
                </a:lnTo>
                <a:lnTo>
                  <a:pt x="39" y="109"/>
                </a:lnTo>
                <a:lnTo>
                  <a:pt x="39" y="99"/>
                </a:lnTo>
                <a:lnTo>
                  <a:pt x="39" y="89"/>
                </a:lnTo>
                <a:lnTo>
                  <a:pt x="39" y="79"/>
                </a:lnTo>
                <a:lnTo>
                  <a:pt x="39" y="69"/>
                </a:lnTo>
                <a:lnTo>
                  <a:pt x="39" y="59"/>
                </a:lnTo>
                <a:lnTo>
                  <a:pt x="29" y="59"/>
                </a:lnTo>
                <a:lnTo>
                  <a:pt x="29" y="49"/>
                </a:lnTo>
                <a:lnTo>
                  <a:pt x="29" y="40"/>
                </a:lnTo>
                <a:lnTo>
                  <a:pt x="29" y="30"/>
                </a:lnTo>
                <a:lnTo>
                  <a:pt x="29" y="20"/>
                </a:lnTo>
                <a:lnTo>
                  <a:pt x="39" y="20"/>
                </a:lnTo>
                <a:lnTo>
                  <a:pt x="39" y="10"/>
                </a:lnTo>
                <a:lnTo>
                  <a:pt x="39" y="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77" name="Unknown Shape"/>
          <p:cNvSpPr>
            <a:spLocks/>
          </p:cNvSpPr>
          <p:nvPr/>
        </p:nvSpPr>
        <p:spPr bwMode="auto">
          <a:xfrm>
            <a:off x="6350000" y="4303698"/>
            <a:ext cx="88900" cy="17463"/>
          </a:xfrm>
          <a:custGeom>
            <a:avLst/>
            <a:gdLst>
              <a:gd name="T0" fmla="*/ 80 w 39"/>
              <a:gd name="T1" fmla="*/ 0 h 10"/>
              <a:gd name="T2" fmla="*/ 39 w 39"/>
              <a:gd name="T3" fmla="*/ 0 h 10"/>
              <a:gd name="T4" fmla="*/ 39 w 39"/>
              <a:gd name="T5" fmla="*/ 0 h 10"/>
              <a:gd name="T6" fmla="*/ 20 w 39"/>
              <a:gd name="T7" fmla="*/ 12 h 10"/>
              <a:gd name="T8" fmla="*/ 0 w 39"/>
              <a:gd name="T9" fmla="*/ 12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"/>
              <a:gd name="T16" fmla="*/ 0 h 10"/>
              <a:gd name="T17" fmla="*/ 39 w 39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" h="10">
                <a:moveTo>
                  <a:pt x="39" y="0"/>
                </a:moveTo>
                <a:lnTo>
                  <a:pt x="19" y="0"/>
                </a:lnTo>
                <a:lnTo>
                  <a:pt x="10" y="10"/>
                </a:lnTo>
                <a:lnTo>
                  <a:pt x="0" y="1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78" name="Unknown Shape"/>
          <p:cNvSpPr>
            <a:spLocks/>
          </p:cNvSpPr>
          <p:nvPr/>
        </p:nvSpPr>
        <p:spPr bwMode="auto">
          <a:xfrm>
            <a:off x="6392863" y="4303698"/>
            <a:ext cx="46038" cy="36513"/>
          </a:xfrm>
          <a:custGeom>
            <a:avLst/>
            <a:gdLst>
              <a:gd name="T0" fmla="*/ 0 w 20"/>
              <a:gd name="T1" fmla="*/ 26 h 20"/>
              <a:gd name="T2" fmla="*/ 0 w 20"/>
              <a:gd name="T3" fmla="*/ 26 h 20"/>
              <a:gd name="T4" fmla="*/ 22 w 20"/>
              <a:gd name="T5" fmla="*/ 14 h 20"/>
              <a:gd name="T6" fmla="*/ 22 w 20"/>
              <a:gd name="T7" fmla="*/ 0 h 20"/>
              <a:gd name="T8" fmla="*/ 42 w 20"/>
              <a:gd name="T9" fmla="*/ 0 h 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20"/>
              <a:gd name="T17" fmla="*/ 20 w 20"/>
              <a:gd name="T18" fmla="*/ 20 h 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20">
                <a:moveTo>
                  <a:pt x="0" y="20"/>
                </a:moveTo>
                <a:lnTo>
                  <a:pt x="0" y="20"/>
                </a:lnTo>
                <a:lnTo>
                  <a:pt x="10" y="10"/>
                </a:lnTo>
                <a:lnTo>
                  <a:pt x="10" y="0"/>
                </a:lnTo>
                <a:lnTo>
                  <a:pt x="20" y="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79" name="Unknown Shape"/>
          <p:cNvSpPr>
            <a:spLocks/>
          </p:cNvSpPr>
          <p:nvPr/>
        </p:nvSpPr>
        <p:spPr bwMode="auto">
          <a:xfrm>
            <a:off x="6188075" y="4303698"/>
            <a:ext cx="547688" cy="365125"/>
          </a:xfrm>
          <a:custGeom>
            <a:avLst/>
            <a:gdLst>
              <a:gd name="T0" fmla="*/ 0 w 238"/>
              <a:gd name="T1" fmla="*/ 24 h 208"/>
              <a:gd name="T2" fmla="*/ 20 w 238"/>
              <a:gd name="T3" fmla="*/ 49 h 208"/>
              <a:gd name="T4" fmla="*/ 20 w 238"/>
              <a:gd name="T5" fmla="*/ 61 h 208"/>
              <a:gd name="T6" fmla="*/ 42 w 238"/>
              <a:gd name="T7" fmla="*/ 85 h 208"/>
              <a:gd name="T8" fmla="*/ 42 w 238"/>
              <a:gd name="T9" fmla="*/ 97 h 208"/>
              <a:gd name="T10" fmla="*/ 62 w 238"/>
              <a:gd name="T11" fmla="*/ 111 h 208"/>
              <a:gd name="T12" fmla="*/ 84 w 238"/>
              <a:gd name="T13" fmla="*/ 134 h 208"/>
              <a:gd name="T14" fmla="*/ 104 w 238"/>
              <a:gd name="T15" fmla="*/ 146 h 208"/>
              <a:gd name="T16" fmla="*/ 126 w 238"/>
              <a:gd name="T17" fmla="*/ 146 h 208"/>
              <a:gd name="T18" fmla="*/ 146 w 238"/>
              <a:gd name="T19" fmla="*/ 158 h 208"/>
              <a:gd name="T20" fmla="*/ 168 w 238"/>
              <a:gd name="T21" fmla="*/ 170 h 208"/>
              <a:gd name="T22" fmla="*/ 187 w 238"/>
              <a:gd name="T23" fmla="*/ 182 h 208"/>
              <a:gd name="T24" fmla="*/ 209 w 238"/>
              <a:gd name="T25" fmla="*/ 195 h 208"/>
              <a:gd name="T26" fmla="*/ 229 w 238"/>
              <a:gd name="T27" fmla="*/ 207 h 208"/>
              <a:gd name="T28" fmla="*/ 271 w 238"/>
              <a:gd name="T29" fmla="*/ 219 h 208"/>
              <a:gd name="T30" fmla="*/ 291 w 238"/>
              <a:gd name="T31" fmla="*/ 219 h 208"/>
              <a:gd name="T32" fmla="*/ 313 w 238"/>
              <a:gd name="T33" fmla="*/ 230 h 208"/>
              <a:gd name="T34" fmla="*/ 313 w 238"/>
              <a:gd name="T35" fmla="*/ 242 h 208"/>
              <a:gd name="T36" fmla="*/ 333 w 238"/>
              <a:gd name="T37" fmla="*/ 242 h 208"/>
              <a:gd name="T38" fmla="*/ 355 w 238"/>
              <a:gd name="T39" fmla="*/ 254 h 208"/>
              <a:gd name="T40" fmla="*/ 374 w 238"/>
              <a:gd name="T41" fmla="*/ 254 h 208"/>
              <a:gd name="T42" fmla="*/ 374 w 238"/>
              <a:gd name="T43" fmla="*/ 254 h 208"/>
              <a:gd name="T44" fmla="*/ 396 w 238"/>
              <a:gd name="T45" fmla="*/ 242 h 208"/>
              <a:gd name="T46" fmla="*/ 396 w 238"/>
              <a:gd name="T47" fmla="*/ 242 h 208"/>
              <a:gd name="T48" fmla="*/ 396 w 238"/>
              <a:gd name="T49" fmla="*/ 230 h 208"/>
              <a:gd name="T50" fmla="*/ 416 w 238"/>
              <a:gd name="T51" fmla="*/ 219 h 208"/>
              <a:gd name="T52" fmla="*/ 416 w 238"/>
              <a:gd name="T53" fmla="*/ 207 h 208"/>
              <a:gd name="T54" fmla="*/ 438 w 238"/>
              <a:gd name="T55" fmla="*/ 195 h 208"/>
              <a:gd name="T56" fmla="*/ 438 w 238"/>
              <a:gd name="T57" fmla="*/ 182 h 208"/>
              <a:gd name="T58" fmla="*/ 458 w 238"/>
              <a:gd name="T59" fmla="*/ 182 h 208"/>
              <a:gd name="T60" fmla="*/ 480 w 238"/>
              <a:gd name="T61" fmla="*/ 170 h 208"/>
              <a:gd name="T62" fmla="*/ 480 w 238"/>
              <a:gd name="T63" fmla="*/ 158 h 208"/>
              <a:gd name="T64" fmla="*/ 480 w 238"/>
              <a:gd name="T65" fmla="*/ 158 h 208"/>
              <a:gd name="T66" fmla="*/ 500 w 238"/>
              <a:gd name="T67" fmla="*/ 146 h 208"/>
              <a:gd name="T68" fmla="*/ 500 w 238"/>
              <a:gd name="T69" fmla="*/ 134 h 208"/>
              <a:gd name="T70" fmla="*/ 500 w 238"/>
              <a:gd name="T71" fmla="*/ 121 h 208"/>
              <a:gd name="T72" fmla="*/ 480 w 238"/>
              <a:gd name="T73" fmla="*/ 121 h 208"/>
              <a:gd name="T74" fmla="*/ 480 w 238"/>
              <a:gd name="T75" fmla="*/ 111 h 208"/>
              <a:gd name="T76" fmla="*/ 458 w 238"/>
              <a:gd name="T77" fmla="*/ 111 h 208"/>
              <a:gd name="T78" fmla="*/ 438 w 238"/>
              <a:gd name="T79" fmla="*/ 97 h 208"/>
              <a:gd name="T80" fmla="*/ 416 w 238"/>
              <a:gd name="T81" fmla="*/ 97 h 208"/>
              <a:gd name="T82" fmla="*/ 396 w 238"/>
              <a:gd name="T83" fmla="*/ 85 h 208"/>
              <a:gd name="T84" fmla="*/ 374 w 238"/>
              <a:gd name="T85" fmla="*/ 73 h 208"/>
              <a:gd name="T86" fmla="*/ 355 w 238"/>
              <a:gd name="T87" fmla="*/ 61 h 208"/>
              <a:gd name="T88" fmla="*/ 333 w 238"/>
              <a:gd name="T89" fmla="*/ 49 h 208"/>
              <a:gd name="T90" fmla="*/ 313 w 238"/>
              <a:gd name="T91" fmla="*/ 49 h 208"/>
              <a:gd name="T92" fmla="*/ 291 w 238"/>
              <a:gd name="T93" fmla="*/ 36 h 208"/>
              <a:gd name="T94" fmla="*/ 291 w 238"/>
              <a:gd name="T95" fmla="*/ 24 h 208"/>
              <a:gd name="T96" fmla="*/ 291 w 238"/>
              <a:gd name="T97" fmla="*/ 24 h 208"/>
              <a:gd name="T98" fmla="*/ 271 w 238"/>
              <a:gd name="T99" fmla="*/ 24 h 208"/>
              <a:gd name="T100" fmla="*/ 271 w 238"/>
              <a:gd name="T101" fmla="*/ 12 h 208"/>
              <a:gd name="T102" fmla="*/ 271 w 238"/>
              <a:gd name="T103" fmla="*/ 12 h 208"/>
              <a:gd name="T104" fmla="*/ 251 w 238"/>
              <a:gd name="T105" fmla="*/ 12 h 208"/>
              <a:gd name="T106" fmla="*/ 229 w 238"/>
              <a:gd name="T107" fmla="*/ 12 h 208"/>
              <a:gd name="T108" fmla="*/ 229 w 238"/>
              <a:gd name="T109" fmla="*/ 24 h 208"/>
              <a:gd name="T110" fmla="*/ 209 w 238"/>
              <a:gd name="T111" fmla="*/ 24 h 208"/>
              <a:gd name="T112" fmla="*/ 187 w 238"/>
              <a:gd name="T113" fmla="*/ 24 h 208"/>
              <a:gd name="T114" fmla="*/ 187 w 238"/>
              <a:gd name="T115" fmla="*/ 36 h 20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38"/>
              <a:gd name="T175" fmla="*/ 0 h 208"/>
              <a:gd name="T176" fmla="*/ 238 w 238"/>
              <a:gd name="T177" fmla="*/ 208 h 20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38" h="208">
                <a:moveTo>
                  <a:pt x="0" y="0"/>
                </a:moveTo>
                <a:lnTo>
                  <a:pt x="0" y="10"/>
                </a:lnTo>
                <a:lnTo>
                  <a:pt x="0" y="20"/>
                </a:lnTo>
                <a:lnTo>
                  <a:pt x="0" y="30"/>
                </a:lnTo>
                <a:lnTo>
                  <a:pt x="10" y="30"/>
                </a:lnTo>
                <a:lnTo>
                  <a:pt x="10" y="40"/>
                </a:lnTo>
                <a:lnTo>
                  <a:pt x="10" y="50"/>
                </a:lnTo>
                <a:lnTo>
                  <a:pt x="10" y="60"/>
                </a:lnTo>
                <a:lnTo>
                  <a:pt x="20" y="60"/>
                </a:lnTo>
                <a:lnTo>
                  <a:pt x="20" y="70"/>
                </a:lnTo>
                <a:lnTo>
                  <a:pt x="20" y="80"/>
                </a:lnTo>
                <a:lnTo>
                  <a:pt x="30" y="80"/>
                </a:lnTo>
                <a:lnTo>
                  <a:pt x="30" y="90"/>
                </a:lnTo>
                <a:lnTo>
                  <a:pt x="30" y="99"/>
                </a:lnTo>
                <a:lnTo>
                  <a:pt x="40" y="99"/>
                </a:lnTo>
                <a:lnTo>
                  <a:pt x="40" y="109"/>
                </a:lnTo>
                <a:lnTo>
                  <a:pt x="50" y="109"/>
                </a:lnTo>
                <a:lnTo>
                  <a:pt x="50" y="119"/>
                </a:lnTo>
                <a:lnTo>
                  <a:pt x="60" y="119"/>
                </a:lnTo>
                <a:lnTo>
                  <a:pt x="60" y="129"/>
                </a:lnTo>
                <a:lnTo>
                  <a:pt x="70" y="129"/>
                </a:lnTo>
                <a:lnTo>
                  <a:pt x="70" y="139"/>
                </a:lnTo>
                <a:lnTo>
                  <a:pt x="80" y="139"/>
                </a:lnTo>
                <a:lnTo>
                  <a:pt x="80" y="149"/>
                </a:lnTo>
                <a:lnTo>
                  <a:pt x="89" y="149"/>
                </a:lnTo>
                <a:lnTo>
                  <a:pt x="89" y="159"/>
                </a:lnTo>
                <a:lnTo>
                  <a:pt x="99" y="159"/>
                </a:lnTo>
                <a:lnTo>
                  <a:pt x="109" y="159"/>
                </a:lnTo>
                <a:lnTo>
                  <a:pt x="109" y="169"/>
                </a:lnTo>
                <a:lnTo>
                  <a:pt x="119" y="169"/>
                </a:lnTo>
                <a:lnTo>
                  <a:pt x="129" y="179"/>
                </a:lnTo>
                <a:lnTo>
                  <a:pt x="139" y="179"/>
                </a:lnTo>
                <a:lnTo>
                  <a:pt x="139" y="188"/>
                </a:lnTo>
                <a:lnTo>
                  <a:pt x="149" y="188"/>
                </a:lnTo>
                <a:lnTo>
                  <a:pt x="149" y="198"/>
                </a:lnTo>
                <a:lnTo>
                  <a:pt x="159" y="198"/>
                </a:lnTo>
                <a:lnTo>
                  <a:pt x="169" y="208"/>
                </a:lnTo>
                <a:lnTo>
                  <a:pt x="178" y="208"/>
                </a:lnTo>
                <a:lnTo>
                  <a:pt x="188" y="208"/>
                </a:lnTo>
                <a:lnTo>
                  <a:pt x="188" y="198"/>
                </a:lnTo>
                <a:lnTo>
                  <a:pt x="188" y="188"/>
                </a:lnTo>
                <a:lnTo>
                  <a:pt x="198" y="179"/>
                </a:lnTo>
                <a:lnTo>
                  <a:pt x="198" y="169"/>
                </a:lnTo>
                <a:lnTo>
                  <a:pt x="208" y="169"/>
                </a:lnTo>
                <a:lnTo>
                  <a:pt x="208" y="159"/>
                </a:lnTo>
                <a:lnTo>
                  <a:pt x="208" y="149"/>
                </a:lnTo>
                <a:lnTo>
                  <a:pt x="218" y="149"/>
                </a:lnTo>
                <a:lnTo>
                  <a:pt x="218" y="139"/>
                </a:lnTo>
                <a:lnTo>
                  <a:pt x="228" y="139"/>
                </a:lnTo>
                <a:lnTo>
                  <a:pt x="228" y="129"/>
                </a:lnTo>
                <a:lnTo>
                  <a:pt x="238" y="129"/>
                </a:lnTo>
                <a:lnTo>
                  <a:pt x="238" y="119"/>
                </a:lnTo>
                <a:lnTo>
                  <a:pt x="238" y="109"/>
                </a:lnTo>
                <a:lnTo>
                  <a:pt x="238" y="99"/>
                </a:lnTo>
                <a:lnTo>
                  <a:pt x="228" y="99"/>
                </a:lnTo>
                <a:lnTo>
                  <a:pt x="228" y="90"/>
                </a:lnTo>
                <a:lnTo>
                  <a:pt x="218" y="90"/>
                </a:lnTo>
                <a:lnTo>
                  <a:pt x="208" y="80"/>
                </a:lnTo>
                <a:lnTo>
                  <a:pt x="198" y="80"/>
                </a:lnTo>
                <a:lnTo>
                  <a:pt x="188" y="70"/>
                </a:lnTo>
                <a:lnTo>
                  <a:pt x="178" y="70"/>
                </a:lnTo>
                <a:lnTo>
                  <a:pt x="178" y="60"/>
                </a:lnTo>
                <a:lnTo>
                  <a:pt x="169" y="60"/>
                </a:lnTo>
                <a:lnTo>
                  <a:pt x="169" y="50"/>
                </a:lnTo>
                <a:lnTo>
                  <a:pt x="159" y="50"/>
                </a:lnTo>
                <a:lnTo>
                  <a:pt x="159" y="40"/>
                </a:lnTo>
                <a:lnTo>
                  <a:pt x="149" y="40"/>
                </a:lnTo>
                <a:lnTo>
                  <a:pt x="149" y="30"/>
                </a:lnTo>
                <a:lnTo>
                  <a:pt x="139" y="30"/>
                </a:lnTo>
                <a:lnTo>
                  <a:pt x="139" y="20"/>
                </a:lnTo>
                <a:lnTo>
                  <a:pt x="129" y="20"/>
                </a:lnTo>
                <a:lnTo>
                  <a:pt x="129" y="10"/>
                </a:lnTo>
                <a:lnTo>
                  <a:pt x="119" y="10"/>
                </a:lnTo>
                <a:lnTo>
                  <a:pt x="109" y="10"/>
                </a:lnTo>
                <a:lnTo>
                  <a:pt x="109" y="20"/>
                </a:lnTo>
                <a:lnTo>
                  <a:pt x="99" y="20"/>
                </a:lnTo>
                <a:lnTo>
                  <a:pt x="89" y="20"/>
                </a:lnTo>
                <a:lnTo>
                  <a:pt x="89" y="30"/>
                </a:lnTo>
                <a:lnTo>
                  <a:pt x="80" y="3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80" name="Unknown Shape"/>
          <p:cNvSpPr>
            <a:spLocks/>
          </p:cNvSpPr>
          <p:nvPr/>
        </p:nvSpPr>
        <p:spPr bwMode="auto">
          <a:xfrm>
            <a:off x="6121400" y="3924285"/>
            <a:ext cx="22225" cy="330200"/>
          </a:xfrm>
          <a:custGeom>
            <a:avLst/>
            <a:gdLst>
              <a:gd name="T0" fmla="*/ 20 w 10"/>
              <a:gd name="T1" fmla="*/ 0 h 188"/>
              <a:gd name="T2" fmla="*/ 20 w 10"/>
              <a:gd name="T3" fmla="*/ 24 h 188"/>
              <a:gd name="T4" fmla="*/ 20 w 10"/>
              <a:gd name="T5" fmla="*/ 60 h 188"/>
              <a:gd name="T6" fmla="*/ 20 w 10"/>
              <a:gd name="T7" fmla="*/ 96 h 188"/>
              <a:gd name="T8" fmla="*/ 0 w 10"/>
              <a:gd name="T9" fmla="*/ 146 h 188"/>
              <a:gd name="T10" fmla="*/ 20 w 10"/>
              <a:gd name="T11" fmla="*/ 181 h 188"/>
              <a:gd name="T12" fmla="*/ 20 w 10"/>
              <a:gd name="T13" fmla="*/ 218 h 188"/>
              <a:gd name="T14" fmla="*/ 20 w 10"/>
              <a:gd name="T15" fmla="*/ 230 h 1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"/>
              <a:gd name="T25" fmla="*/ 0 h 188"/>
              <a:gd name="T26" fmla="*/ 10 w 10"/>
              <a:gd name="T27" fmla="*/ 188 h 1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" h="188">
                <a:moveTo>
                  <a:pt x="10" y="0"/>
                </a:moveTo>
                <a:lnTo>
                  <a:pt x="10" y="20"/>
                </a:lnTo>
                <a:lnTo>
                  <a:pt x="10" y="49"/>
                </a:lnTo>
                <a:lnTo>
                  <a:pt x="10" y="79"/>
                </a:lnTo>
                <a:lnTo>
                  <a:pt x="0" y="119"/>
                </a:lnTo>
                <a:lnTo>
                  <a:pt x="10" y="148"/>
                </a:lnTo>
                <a:lnTo>
                  <a:pt x="10" y="178"/>
                </a:lnTo>
                <a:lnTo>
                  <a:pt x="10" y="188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81" name="Unknown Shape"/>
          <p:cNvSpPr>
            <a:spLocks/>
          </p:cNvSpPr>
          <p:nvPr/>
        </p:nvSpPr>
        <p:spPr bwMode="auto">
          <a:xfrm>
            <a:off x="6484938" y="4098910"/>
            <a:ext cx="158750" cy="204788"/>
          </a:xfrm>
          <a:custGeom>
            <a:avLst/>
            <a:gdLst>
              <a:gd name="T0" fmla="*/ 0 w 69"/>
              <a:gd name="T1" fmla="*/ 141 h 118"/>
              <a:gd name="T2" fmla="*/ 20 w 69"/>
              <a:gd name="T3" fmla="*/ 118 h 118"/>
              <a:gd name="T4" fmla="*/ 42 w 69"/>
              <a:gd name="T5" fmla="*/ 82 h 118"/>
              <a:gd name="T6" fmla="*/ 62 w 69"/>
              <a:gd name="T7" fmla="*/ 71 h 118"/>
              <a:gd name="T8" fmla="*/ 84 w 69"/>
              <a:gd name="T9" fmla="*/ 35 h 118"/>
              <a:gd name="T10" fmla="*/ 125 w 69"/>
              <a:gd name="T11" fmla="*/ 12 h 118"/>
              <a:gd name="T12" fmla="*/ 145 w 69"/>
              <a:gd name="T13" fmla="*/ 0 h 1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9"/>
              <a:gd name="T22" fmla="*/ 0 h 118"/>
              <a:gd name="T23" fmla="*/ 69 w 69"/>
              <a:gd name="T24" fmla="*/ 118 h 1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9" h="118">
                <a:moveTo>
                  <a:pt x="0" y="118"/>
                </a:moveTo>
                <a:lnTo>
                  <a:pt x="10" y="99"/>
                </a:lnTo>
                <a:lnTo>
                  <a:pt x="20" y="69"/>
                </a:lnTo>
                <a:lnTo>
                  <a:pt x="30" y="59"/>
                </a:lnTo>
                <a:lnTo>
                  <a:pt x="40" y="29"/>
                </a:lnTo>
                <a:lnTo>
                  <a:pt x="59" y="10"/>
                </a:lnTo>
                <a:lnTo>
                  <a:pt x="69" y="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82" name="Unknown Shape"/>
          <p:cNvSpPr>
            <a:spLocks/>
          </p:cNvSpPr>
          <p:nvPr/>
        </p:nvSpPr>
        <p:spPr bwMode="auto">
          <a:xfrm>
            <a:off x="6554788" y="4183048"/>
            <a:ext cx="433388" cy="347663"/>
          </a:xfrm>
          <a:custGeom>
            <a:avLst/>
            <a:gdLst>
              <a:gd name="T0" fmla="*/ 103 w 188"/>
              <a:gd name="T1" fmla="*/ 24 h 198"/>
              <a:gd name="T2" fmla="*/ 125 w 188"/>
              <a:gd name="T3" fmla="*/ 12 h 198"/>
              <a:gd name="T4" fmla="*/ 145 w 188"/>
              <a:gd name="T5" fmla="*/ 12 h 198"/>
              <a:gd name="T6" fmla="*/ 167 w 188"/>
              <a:gd name="T7" fmla="*/ 12 h 198"/>
              <a:gd name="T8" fmla="*/ 187 w 188"/>
              <a:gd name="T9" fmla="*/ 0 h 198"/>
              <a:gd name="T10" fmla="*/ 209 w 188"/>
              <a:gd name="T11" fmla="*/ 0 h 198"/>
              <a:gd name="T12" fmla="*/ 229 w 188"/>
              <a:gd name="T13" fmla="*/ 12 h 198"/>
              <a:gd name="T14" fmla="*/ 209 w 188"/>
              <a:gd name="T15" fmla="*/ 12 h 198"/>
              <a:gd name="T16" fmla="*/ 187 w 188"/>
              <a:gd name="T17" fmla="*/ 12 h 198"/>
              <a:gd name="T18" fmla="*/ 167 w 188"/>
              <a:gd name="T19" fmla="*/ 24 h 198"/>
              <a:gd name="T20" fmla="*/ 145 w 188"/>
              <a:gd name="T21" fmla="*/ 37 h 198"/>
              <a:gd name="T22" fmla="*/ 145 w 188"/>
              <a:gd name="T23" fmla="*/ 37 h 198"/>
              <a:gd name="T24" fmla="*/ 167 w 188"/>
              <a:gd name="T25" fmla="*/ 37 h 198"/>
              <a:gd name="T26" fmla="*/ 187 w 188"/>
              <a:gd name="T27" fmla="*/ 37 h 198"/>
              <a:gd name="T28" fmla="*/ 209 w 188"/>
              <a:gd name="T29" fmla="*/ 24 h 198"/>
              <a:gd name="T30" fmla="*/ 229 w 188"/>
              <a:gd name="T31" fmla="*/ 37 h 198"/>
              <a:gd name="T32" fmla="*/ 270 w 188"/>
              <a:gd name="T33" fmla="*/ 49 h 198"/>
              <a:gd name="T34" fmla="*/ 290 w 188"/>
              <a:gd name="T35" fmla="*/ 61 h 198"/>
              <a:gd name="T36" fmla="*/ 312 w 188"/>
              <a:gd name="T37" fmla="*/ 73 h 198"/>
              <a:gd name="T38" fmla="*/ 333 w 188"/>
              <a:gd name="T39" fmla="*/ 84 h 198"/>
              <a:gd name="T40" fmla="*/ 375 w 188"/>
              <a:gd name="T41" fmla="*/ 108 h 198"/>
              <a:gd name="T42" fmla="*/ 396 w 188"/>
              <a:gd name="T43" fmla="*/ 108 h 198"/>
              <a:gd name="T44" fmla="*/ 396 w 188"/>
              <a:gd name="T45" fmla="*/ 122 h 198"/>
              <a:gd name="T46" fmla="*/ 375 w 188"/>
              <a:gd name="T47" fmla="*/ 122 h 198"/>
              <a:gd name="T48" fmla="*/ 354 w 188"/>
              <a:gd name="T49" fmla="*/ 134 h 198"/>
              <a:gd name="T50" fmla="*/ 333 w 188"/>
              <a:gd name="T51" fmla="*/ 146 h 198"/>
              <a:gd name="T52" fmla="*/ 312 w 188"/>
              <a:gd name="T53" fmla="*/ 170 h 198"/>
              <a:gd name="T54" fmla="*/ 290 w 188"/>
              <a:gd name="T55" fmla="*/ 195 h 198"/>
              <a:gd name="T56" fmla="*/ 270 w 188"/>
              <a:gd name="T57" fmla="*/ 230 h 198"/>
              <a:gd name="T58" fmla="*/ 270 w 188"/>
              <a:gd name="T59" fmla="*/ 242 h 198"/>
              <a:gd name="T60" fmla="*/ 248 w 188"/>
              <a:gd name="T61" fmla="*/ 230 h 198"/>
              <a:gd name="T62" fmla="*/ 248 w 188"/>
              <a:gd name="T63" fmla="*/ 230 h 198"/>
              <a:gd name="T64" fmla="*/ 229 w 188"/>
              <a:gd name="T65" fmla="*/ 218 h 198"/>
              <a:gd name="T66" fmla="*/ 167 w 188"/>
              <a:gd name="T67" fmla="*/ 195 h 198"/>
              <a:gd name="T68" fmla="*/ 103 w 188"/>
              <a:gd name="T69" fmla="*/ 183 h 198"/>
              <a:gd name="T70" fmla="*/ 61 w 188"/>
              <a:gd name="T71" fmla="*/ 146 h 198"/>
              <a:gd name="T72" fmla="*/ 22 w 188"/>
              <a:gd name="T73" fmla="*/ 96 h 198"/>
              <a:gd name="T74" fmla="*/ 0 w 188"/>
              <a:gd name="T75" fmla="*/ 61 h 198"/>
              <a:gd name="T76" fmla="*/ 0 w 188"/>
              <a:gd name="T77" fmla="*/ 24 h 19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88"/>
              <a:gd name="T118" fmla="*/ 0 h 198"/>
              <a:gd name="T119" fmla="*/ 188 w 188"/>
              <a:gd name="T120" fmla="*/ 198 h 198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88" h="198">
                <a:moveTo>
                  <a:pt x="49" y="20"/>
                </a:moveTo>
                <a:lnTo>
                  <a:pt x="59" y="10"/>
                </a:lnTo>
                <a:lnTo>
                  <a:pt x="69" y="10"/>
                </a:lnTo>
                <a:lnTo>
                  <a:pt x="79" y="10"/>
                </a:lnTo>
                <a:lnTo>
                  <a:pt x="89" y="0"/>
                </a:lnTo>
                <a:lnTo>
                  <a:pt x="99" y="0"/>
                </a:lnTo>
                <a:lnTo>
                  <a:pt x="109" y="10"/>
                </a:lnTo>
                <a:lnTo>
                  <a:pt x="99" y="10"/>
                </a:lnTo>
                <a:lnTo>
                  <a:pt x="89" y="10"/>
                </a:lnTo>
                <a:lnTo>
                  <a:pt x="79" y="20"/>
                </a:lnTo>
                <a:lnTo>
                  <a:pt x="69" y="30"/>
                </a:lnTo>
                <a:lnTo>
                  <a:pt x="79" y="30"/>
                </a:lnTo>
                <a:lnTo>
                  <a:pt x="89" y="30"/>
                </a:lnTo>
                <a:lnTo>
                  <a:pt x="99" y="20"/>
                </a:lnTo>
                <a:lnTo>
                  <a:pt x="109" y="30"/>
                </a:lnTo>
                <a:lnTo>
                  <a:pt x="128" y="40"/>
                </a:lnTo>
                <a:lnTo>
                  <a:pt x="138" y="50"/>
                </a:lnTo>
                <a:lnTo>
                  <a:pt x="148" y="60"/>
                </a:lnTo>
                <a:lnTo>
                  <a:pt x="158" y="69"/>
                </a:lnTo>
                <a:lnTo>
                  <a:pt x="178" y="89"/>
                </a:lnTo>
                <a:lnTo>
                  <a:pt x="188" y="89"/>
                </a:lnTo>
                <a:lnTo>
                  <a:pt x="188" y="99"/>
                </a:lnTo>
                <a:lnTo>
                  <a:pt x="178" y="99"/>
                </a:lnTo>
                <a:lnTo>
                  <a:pt x="168" y="109"/>
                </a:lnTo>
                <a:lnTo>
                  <a:pt x="158" y="119"/>
                </a:lnTo>
                <a:lnTo>
                  <a:pt x="148" y="139"/>
                </a:lnTo>
                <a:lnTo>
                  <a:pt x="138" y="159"/>
                </a:lnTo>
                <a:lnTo>
                  <a:pt x="128" y="188"/>
                </a:lnTo>
                <a:lnTo>
                  <a:pt x="128" y="198"/>
                </a:lnTo>
                <a:lnTo>
                  <a:pt x="118" y="188"/>
                </a:lnTo>
                <a:lnTo>
                  <a:pt x="109" y="178"/>
                </a:lnTo>
                <a:lnTo>
                  <a:pt x="79" y="159"/>
                </a:lnTo>
                <a:lnTo>
                  <a:pt x="49" y="149"/>
                </a:lnTo>
                <a:lnTo>
                  <a:pt x="29" y="119"/>
                </a:lnTo>
                <a:lnTo>
                  <a:pt x="10" y="79"/>
                </a:lnTo>
                <a:lnTo>
                  <a:pt x="0" y="50"/>
                </a:lnTo>
                <a:lnTo>
                  <a:pt x="0" y="2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83" name="Unknown Shape"/>
          <p:cNvSpPr>
            <a:spLocks/>
          </p:cNvSpPr>
          <p:nvPr/>
        </p:nvSpPr>
        <p:spPr bwMode="auto">
          <a:xfrm>
            <a:off x="7034213" y="3751248"/>
            <a:ext cx="42863" cy="34925"/>
          </a:xfrm>
          <a:custGeom>
            <a:avLst/>
            <a:gdLst>
              <a:gd name="T0" fmla="*/ 0 w 19"/>
              <a:gd name="T1" fmla="*/ 0 h 20"/>
              <a:gd name="T2" fmla="*/ 0 w 19"/>
              <a:gd name="T3" fmla="*/ 12 h 20"/>
              <a:gd name="T4" fmla="*/ 0 w 19"/>
              <a:gd name="T5" fmla="*/ 12 h 20"/>
              <a:gd name="T6" fmla="*/ 18 w 19"/>
              <a:gd name="T7" fmla="*/ 12 h 20"/>
              <a:gd name="T8" fmla="*/ 18 w 19"/>
              <a:gd name="T9" fmla="*/ 24 h 20"/>
              <a:gd name="T10" fmla="*/ 38 w 19"/>
              <a:gd name="T11" fmla="*/ 24 h 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"/>
              <a:gd name="T19" fmla="*/ 0 h 20"/>
              <a:gd name="T20" fmla="*/ 19 w 19"/>
              <a:gd name="T21" fmla="*/ 20 h 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" h="20">
                <a:moveTo>
                  <a:pt x="0" y="0"/>
                </a:moveTo>
                <a:lnTo>
                  <a:pt x="0" y="10"/>
                </a:lnTo>
                <a:lnTo>
                  <a:pt x="9" y="10"/>
                </a:lnTo>
                <a:lnTo>
                  <a:pt x="9" y="20"/>
                </a:lnTo>
                <a:lnTo>
                  <a:pt x="19" y="2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84" name="Unknown Shape"/>
          <p:cNvSpPr>
            <a:spLocks/>
          </p:cNvSpPr>
          <p:nvPr/>
        </p:nvSpPr>
        <p:spPr bwMode="auto">
          <a:xfrm>
            <a:off x="7077075" y="3803635"/>
            <a:ext cx="46038" cy="33338"/>
          </a:xfrm>
          <a:custGeom>
            <a:avLst/>
            <a:gdLst>
              <a:gd name="T0" fmla="*/ 42 w 20"/>
              <a:gd name="T1" fmla="*/ 0 h 19"/>
              <a:gd name="T2" fmla="*/ 22 w 20"/>
              <a:gd name="T3" fmla="*/ 11 h 19"/>
              <a:gd name="T4" fmla="*/ 0 w 20"/>
              <a:gd name="T5" fmla="*/ 23 h 19"/>
              <a:gd name="T6" fmla="*/ 0 60000 65536"/>
              <a:gd name="T7" fmla="*/ 0 60000 65536"/>
              <a:gd name="T8" fmla="*/ 0 60000 65536"/>
              <a:gd name="T9" fmla="*/ 0 w 20"/>
              <a:gd name="T10" fmla="*/ 0 h 19"/>
              <a:gd name="T11" fmla="*/ 20 w 20"/>
              <a:gd name="T12" fmla="*/ 19 h 1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" h="19">
                <a:moveTo>
                  <a:pt x="20" y="0"/>
                </a:moveTo>
                <a:lnTo>
                  <a:pt x="10" y="9"/>
                </a:lnTo>
                <a:lnTo>
                  <a:pt x="0" y="19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85" name="Unknown Shape"/>
          <p:cNvSpPr>
            <a:spLocks/>
          </p:cNvSpPr>
          <p:nvPr/>
        </p:nvSpPr>
        <p:spPr bwMode="auto">
          <a:xfrm>
            <a:off x="6597650" y="3630598"/>
            <a:ext cx="138113" cy="223838"/>
          </a:xfrm>
          <a:custGeom>
            <a:avLst/>
            <a:gdLst>
              <a:gd name="T0" fmla="*/ 106 w 60"/>
              <a:gd name="T1" fmla="*/ 23 h 128"/>
              <a:gd name="T2" fmla="*/ 84 w 60"/>
              <a:gd name="T3" fmla="*/ 12 h 128"/>
              <a:gd name="T4" fmla="*/ 84 w 60"/>
              <a:gd name="T5" fmla="*/ 12 h 128"/>
              <a:gd name="T6" fmla="*/ 64 w 60"/>
              <a:gd name="T7" fmla="*/ 12 h 128"/>
              <a:gd name="T8" fmla="*/ 64 w 60"/>
              <a:gd name="T9" fmla="*/ 23 h 128"/>
              <a:gd name="T10" fmla="*/ 84 w 60"/>
              <a:gd name="T11" fmla="*/ 35 h 128"/>
              <a:gd name="T12" fmla="*/ 84 w 60"/>
              <a:gd name="T13" fmla="*/ 35 h 128"/>
              <a:gd name="T14" fmla="*/ 106 w 60"/>
              <a:gd name="T15" fmla="*/ 59 h 128"/>
              <a:gd name="T16" fmla="*/ 106 w 60"/>
              <a:gd name="T17" fmla="*/ 72 h 128"/>
              <a:gd name="T18" fmla="*/ 126 w 60"/>
              <a:gd name="T19" fmla="*/ 84 h 128"/>
              <a:gd name="T20" fmla="*/ 126 w 60"/>
              <a:gd name="T21" fmla="*/ 108 h 128"/>
              <a:gd name="T22" fmla="*/ 126 w 60"/>
              <a:gd name="T23" fmla="*/ 108 h 128"/>
              <a:gd name="T24" fmla="*/ 126 w 60"/>
              <a:gd name="T25" fmla="*/ 120 h 128"/>
              <a:gd name="T26" fmla="*/ 106 w 60"/>
              <a:gd name="T27" fmla="*/ 131 h 128"/>
              <a:gd name="T28" fmla="*/ 106 w 60"/>
              <a:gd name="T29" fmla="*/ 131 h 128"/>
              <a:gd name="T30" fmla="*/ 84 w 60"/>
              <a:gd name="T31" fmla="*/ 131 h 128"/>
              <a:gd name="T32" fmla="*/ 64 w 60"/>
              <a:gd name="T33" fmla="*/ 131 h 128"/>
              <a:gd name="T34" fmla="*/ 42 w 60"/>
              <a:gd name="T35" fmla="*/ 131 h 128"/>
              <a:gd name="T36" fmla="*/ 22 w 60"/>
              <a:gd name="T37" fmla="*/ 143 h 128"/>
              <a:gd name="T38" fmla="*/ 0 w 60"/>
              <a:gd name="T39" fmla="*/ 155 h 128"/>
              <a:gd name="T40" fmla="*/ 0 w 60"/>
              <a:gd name="T41" fmla="*/ 143 h 128"/>
              <a:gd name="T42" fmla="*/ 0 w 60"/>
              <a:gd name="T43" fmla="*/ 120 h 128"/>
              <a:gd name="T44" fmla="*/ 0 w 60"/>
              <a:gd name="T45" fmla="*/ 96 h 128"/>
              <a:gd name="T46" fmla="*/ 0 w 60"/>
              <a:gd name="T47" fmla="*/ 72 h 128"/>
              <a:gd name="T48" fmla="*/ 0 w 60"/>
              <a:gd name="T49" fmla="*/ 59 h 128"/>
              <a:gd name="T50" fmla="*/ 0 w 60"/>
              <a:gd name="T51" fmla="*/ 35 h 128"/>
              <a:gd name="T52" fmla="*/ 0 w 60"/>
              <a:gd name="T53" fmla="*/ 23 h 128"/>
              <a:gd name="T54" fmla="*/ 22 w 60"/>
              <a:gd name="T55" fmla="*/ 12 h 128"/>
              <a:gd name="T56" fmla="*/ 42 w 60"/>
              <a:gd name="T57" fmla="*/ 12 h 128"/>
              <a:gd name="T58" fmla="*/ 42 w 60"/>
              <a:gd name="T59" fmla="*/ 12 h 128"/>
              <a:gd name="T60" fmla="*/ 64 w 60"/>
              <a:gd name="T61" fmla="*/ 0 h 128"/>
              <a:gd name="T62" fmla="*/ 84 w 60"/>
              <a:gd name="T63" fmla="*/ 0 h 1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0"/>
              <a:gd name="T97" fmla="*/ 0 h 128"/>
              <a:gd name="T98" fmla="*/ 60 w 60"/>
              <a:gd name="T99" fmla="*/ 128 h 12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0" h="128">
                <a:moveTo>
                  <a:pt x="50" y="19"/>
                </a:moveTo>
                <a:lnTo>
                  <a:pt x="40" y="10"/>
                </a:lnTo>
                <a:lnTo>
                  <a:pt x="30" y="10"/>
                </a:lnTo>
                <a:lnTo>
                  <a:pt x="30" y="19"/>
                </a:lnTo>
                <a:lnTo>
                  <a:pt x="40" y="29"/>
                </a:lnTo>
                <a:lnTo>
                  <a:pt x="50" y="49"/>
                </a:lnTo>
                <a:lnTo>
                  <a:pt x="50" y="59"/>
                </a:lnTo>
                <a:lnTo>
                  <a:pt x="60" y="69"/>
                </a:lnTo>
                <a:lnTo>
                  <a:pt x="60" y="89"/>
                </a:lnTo>
                <a:lnTo>
                  <a:pt x="60" y="99"/>
                </a:lnTo>
                <a:lnTo>
                  <a:pt x="50" y="108"/>
                </a:lnTo>
                <a:lnTo>
                  <a:pt x="40" y="108"/>
                </a:lnTo>
                <a:lnTo>
                  <a:pt x="30" y="108"/>
                </a:lnTo>
                <a:lnTo>
                  <a:pt x="20" y="108"/>
                </a:lnTo>
                <a:lnTo>
                  <a:pt x="10" y="118"/>
                </a:lnTo>
                <a:lnTo>
                  <a:pt x="0" y="128"/>
                </a:lnTo>
                <a:lnTo>
                  <a:pt x="0" y="118"/>
                </a:lnTo>
                <a:lnTo>
                  <a:pt x="0" y="99"/>
                </a:lnTo>
                <a:lnTo>
                  <a:pt x="0" y="79"/>
                </a:lnTo>
                <a:lnTo>
                  <a:pt x="0" y="59"/>
                </a:lnTo>
                <a:lnTo>
                  <a:pt x="0" y="49"/>
                </a:lnTo>
                <a:lnTo>
                  <a:pt x="0" y="29"/>
                </a:lnTo>
                <a:lnTo>
                  <a:pt x="0" y="19"/>
                </a:lnTo>
                <a:lnTo>
                  <a:pt x="10" y="10"/>
                </a:lnTo>
                <a:lnTo>
                  <a:pt x="20" y="10"/>
                </a:lnTo>
                <a:lnTo>
                  <a:pt x="30" y="0"/>
                </a:lnTo>
                <a:lnTo>
                  <a:pt x="40" y="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86" name="Unknown Shape"/>
          <p:cNvSpPr>
            <a:spLocks/>
          </p:cNvSpPr>
          <p:nvPr/>
        </p:nvSpPr>
        <p:spPr bwMode="auto">
          <a:xfrm>
            <a:off x="6689725" y="3630598"/>
            <a:ext cx="69850" cy="50800"/>
          </a:xfrm>
          <a:custGeom>
            <a:avLst/>
            <a:gdLst>
              <a:gd name="T0" fmla="*/ 65 w 30"/>
              <a:gd name="T1" fmla="*/ 0 h 29"/>
              <a:gd name="T2" fmla="*/ 43 w 30"/>
              <a:gd name="T3" fmla="*/ 12 h 29"/>
              <a:gd name="T4" fmla="*/ 43 w 30"/>
              <a:gd name="T5" fmla="*/ 12 h 29"/>
              <a:gd name="T6" fmla="*/ 22 w 30"/>
              <a:gd name="T7" fmla="*/ 23 h 29"/>
              <a:gd name="T8" fmla="*/ 0 w 30"/>
              <a:gd name="T9" fmla="*/ 35 h 29"/>
              <a:gd name="T10" fmla="*/ 0 w 30"/>
              <a:gd name="T11" fmla="*/ 35 h 2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0"/>
              <a:gd name="T19" fmla="*/ 0 h 29"/>
              <a:gd name="T20" fmla="*/ 30 w 30"/>
              <a:gd name="T21" fmla="*/ 29 h 2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0" h="29">
                <a:moveTo>
                  <a:pt x="30" y="0"/>
                </a:moveTo>
                <a:lnTo>
                  <a:pt x="20" y="10"/>
                </a:lnTo>
                <a:lnTo>
                  <a:pt x="10" y="19"/>
                </a:lnTo>
                <a:lnTo>
                  <a:pt x="0" y="29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87" name="Unknown Shape"/>
          <p:cNvSpPr>
            <a:spLocks/>
          </p:cNvSpPr>
          <p:nvPr/>
        </p:nvSpPr>
        <p:spPr bwMode="auto">
          <a:xfrm>
            <a:off x="6848475" y="3646473"/>
            <a:ext cx="69850" cy="87313"/>
          </a:xfrm>
          <a:custGeom>
            <a:avLst/>
            <a:gdLst>
              <a:gd name="T0" fmla="*/ 65 w 30"/>
              <a:gd name="T1" fmla="*/ 0 h 49"/>
              <a:gd name="T2" fmla="*/ 65 w 30"/>
              <a:gd name="T3" fmla="*/ 0 h 49"/>
              <a:gd name="T4" fmla="*/ 43 w 30"/>
              <a:gd name="T5" fmla="*/ 0 h 49"/>
              <a:gd name="T6" fmla="*/ 22 w 30"/>
              <a:gd name="T7" fmla="*/ 0 h 49"/>
              <a:gd name="T8" fmla="*/ 0 w 30"/>
              <a:gd name="T9" fmla="*/ 24 h 49"/>
              <a:gd name="T10" fmla="*/ 0 w 30"/>
              <a:gd name="T11" fmla="*/ 49 h 49"/>
              <a:gd name="T12" fmla="*/ 0 w 30"/>
              <a:gd name="T13" fmla="*/ 62 h 49"/>
              <a:gd name="T14" fmla="*/ 0 w 30"/>
              <a:gd name="T15" fmla="*/ 62 h 4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0"/>
              <a:gd name="T25" fmla="*/ 0 h 49"/>
              <a:gd name="T26" fmla="*/ 30 w 30"/>
              <a:gd name="T27" fmla="*/ 49 h 4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0" h="49">
                <a:moveTo>
                  <a:pt x="30" y="0"/>
                </a:moveTo>
                <a:lnTo>
                  <a:pt x="30" y="0"/>
                </a:lnTo>
                <a:lnTo>
                  <a:pt x="20" y="0"/>
                </a:lnTo>
                <a:lnTo>
                  <a:pt x="10" y="0"/>
                </a:lnTo>
                <a:lnTo>
                  <a:pt x="0" y="19"/>
                </a:lnTo>
                <a:lnTo>
                  <a:pt x="0" y="39"/>
                </a:lnTo>
                <a:lnTo>
                  <a:pt x="0" y="49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88" name="Unknown Shape"/>
          <p:cNvSpPr>
            <a:spLocks/>
          </p:cNvSpPr>
          <p:nvPr/>
        </p:nvSpPr>
        <p:spPr bwMode="auto">
          <a:xfrm>
            <a:off x="6940550" y="3663935"/>
            <a:ext cx="114300" cy="52388"/>
          </a:xfrm>
          <a:custGeom>
            <a:avLst/>
            <a:gdLst>
              <a:gd name="T0" fmla="*/ 106 w 49"/>
              <a:gd name="T1" fmla="*/ 0 h 30"/>
              <a:gd name="T2" fmla="*/ 87 w 49"/>
              <a:gd name="T3" fmla="*/ 12 h 30"/>
              <a:gd name="T4" fmla="*/ 87 w 49"/>
              <a:gd name="T5" fmla="*/ 24 h 30"/>
              <a:gd name="T6" fmla="*/ 65 w 49"/>
              <a:gd name="T7" fmla="*/ 24 h 30"/>
              <a:gd name="T8" fmla="*/ 43 w 49"/>
              <a:gd name="T9" fmla="*/ 36 h 30"/>
              <a:gd name="T10" fmla="*/ 22 w 49"/>
              <a:gd name="T11" fmla="*/ 36 h 30"/>
              <a:gd name="T12" fmla="*/ 0 w 49"/>
              <a:gd name="T13" fmla="*/ 24 h 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9"/>
              <a:gd name="T22" fmla="*/ 0 h 30"/>
              <a:gd name="T23" fmla="*/ 49 w 49"/>
              <a:gd name="T24" fmla="*/ 30 h 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9" h="30">
                <a:moveTo>
                  <a:pt x="49" y="0"/>
                </a:moveTo>
                <a:lnTo>
                  <a:pt x="40" y="10"/>
                </a:lnTo>
                <a:lnTo>
                  <a:pt x="40" y="20"/>
                </a:lnTo>
                <a:lnTo>
                  <a:pt x="30" y="20"/>
                </a:lnTo>
                <a:lnTo>
                  <a:pt x="20" y="30"/>
                </a:lnTo>
                <a:lnTo>
                  <a:pt x="10" y="30"/>
                </a:lnTo>
                <a:lnTo>
                  <a:pt x="0" y="2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89" name="Unknown Shape"/>
          <p:cNvSpPr>
            <a:spLocks/>
          </p:cNvSpPr>
          <p:nvPr/>
        </p:nvSpPr>
        <p:spPr bwMode="auto">
          <a:xfrm>
            <a:off x="7054850" y="3663935"/>
            <a:ext cx="46038" cy="87313"/>
          </a:xfrm>
          <a:custGeom>
            <a:avLst/>
            <a:gdLst>
              <a:gd name="T0" fmla="*/ 42 w 20"/>
              <a:gd name="T1" fmla="*/ 60 h 50"/>
              <a:gd name="T2" fmla="*/ 42 w 20"/>
              <a:gd name="T3" fmla="*/ 60 h 50"/>
              <a:gd name="T4" fmla="*/ 22 w 20"/>
              <a:gd name="T5" fmla="*/ 36 h 50"/>
              <a:gd name="T6" fmla="*/ 0 w 20"/>
              <a:gd name="T7" fmla="*/ 24 h 50"/>
              <a:gd name="T8" fmla="*/ 0 w 20"/>
              <a:gd name="T9" fmla="*/ 12 h 50"/>
              <a:gd name="T10" fmla="*/ 0 w 20"/>
              <a:gd name="T11" fmla="*/ 0 h 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"/>
              <a:gd name="T19" fmla="*/ 0 h 50"/>
              <a:gd name="T20" fmla="*/ 20 w 20"/>
              <a:gd name="T21" fmla="*/ 50 h 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" h="50">
                <a:moveTo>
                  <a:pt x="20" y="50"/>
                </a:moveTo>
                <a:lnTo>
                  <a:pt x="20" y="50"/>
                </a:lnTo>
                <a:lnTo>
                  <a:pt x="10" y="30"/>
                </a:lnTo>
                <a:lnTo>
                  <a:pt x="0" y="20"/>
                </a:lnTo>
                <a:lnTo>
                  <a:pt x="0" y="1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90" name="Unknown Shape"/>
          <p:cNvSpPr>
            <a:spLocks/>
          </p:cNvSpPr>
          <p:nvPr/>
        </p:nvSpPr>
        <p:spPr bwMode="auto">
          <a:xfrm>
            <a:off x="7100888" y="3751248"/>
            <a:ext cx="22225" cy="52388"/>
          </a:xfrm>
          <a:custGeom>
            <a:avLst/>
            <a:gdLst>
              <a:gd name="T0" fmla="*/ 20 w 10"/>
              <a:gd name="T1" fmla="*/ 36 h 30"/>
              <a:gd name="T2" fmla="*/ 20 w 10"/>
              <a:gd name="T3" fmla="*/ 36 h 30"/>
              <a:gd name="T4" fmla="*/ 0 w 10"/>
              <a:gd name="T5" fmla="*/ 12 h 30"/>
              <a:gd name="T6" fmla="*/ 0 w 10"/>
              <a:gd name="T7" fmla="*/ 0 h 30"/>
              <a:gd name="T8" fmla="*/ 0 w 10"/>
              <a:gd name="T9" fmla="*/ 0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30"/>
              <a:gd name="T17" fmla="*/ 10 w 10"/>
              <a:gd name="T18" fmla="*/ 30 h 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30">
                <a:moveTo>
                  <a:pt x="10" y="30"/>
                </a:moveTo>
                <a:lnTo>
                  <a:pt x="10" y="30"/>
                </a:lnTo>
                <a:lnTo>
                  <a:pt x="0" y="1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91" name="Unknown Shape"/>
          <p:cNvSpPr>
            <a:spLocks/>
          </p:cNvSpPr>
          <p:nvPr/>
        </p:nvSpPr>
        <p:spPr bwMode="auto">
          <a:xfrm>
            <a:off x="6735763" y="3440098"/>
            <a:ext cx="503238" cy="396875"/>
          </a:xfrm>
          <a:custGeom>
            <a:avLst/>
            <a:gdLst>
              <a:gd name="T0" fmla="*/ 64 w 218"/>
              <a:gd name="T1" fmla="*/ 155 h 227"/>
              <a:gd name="T2" fmla="*/ 64 w 218"/>
              <a:gd name="T3" fmla="*/ 155 h 227"/>
              <a:gd name="T4" fmla="*/ 42 w 218"/>
              <a:gd name="T5" fmla="*/ 144 h 227"/>
              <a:gd name="T6" fmla="*/ 22 w 218"/>
              <a:gd name="T7" fmla="*/ 132 h 227"/>
              <a:gd name="T8" fmla="*/ 22 w 218"/>
              <a:gd name="T9" fmla="*/ 132 h 227"/>
              <a:gd name="T10" fmla="*/ 0 w 218"/>
              <a:gd name="T11" fmla="*/ 120 h 227"/>
              <a:gd name="T12" fmla="*/ 0 w 218"/>
              <a:gd name="T13" fmla="*/ 108 h 227"/>
              <a:gd name="T14" fmla="*/ 22 w 218"/>
              <a:gd name="T15" fmla="*/ 96 h 227"/>
              <a:gd name="T16" fmla="*/ 64 w 218"/>
              <a:gd name="T17" fmla="*/ 72 h 227"/>
              <a:gd name="T18" fmla="*/ 83 w 218"/>
              <a:gd name="T19" fmla="*/ 47 h 227"/>
              <a:gd name="T20" fmla="*/ 103 w 218"/>
              <a:gd name="T21" fmla="*/ 36 h 227"/>
              <a:gd name="T22" fmla="*/ 167 w 218"/>
              <a:gd name="T23" fmla="*/ 12 h 227"/>
              <a:gd name="T24" fmla="*/ 231 w 218"/>
              <a:gd name="T25" fmla="*/ 0 h 227"/>
              <a:gd name="T26" fmla="*/ 313 w 218"/>
              <a:gd name="T27" fmla="*/ 0 h 227"/>
              <a:gd name="T28" fmla="*/ 355 w 218"/>
              <a:gd name="T29" fmla="*/ 12 h 227"/>
              <a:gd name="T30" fmla="*/ 397 w 218"/>
              <a:gd name="T31" fmla="*/ 36 h 227"/>
              <a:gd name="T32" fmla="*/ 419 w 218"/>
              <a:gd name="T33" fmla="*/ 72 h 227"/>
              <a:gd name="T34" fmla="*/ 461 w 218"/>
              <a:gd name="T35" fmla="*/ 132 h 227"/>
              <a:gd name="T36" fmla="*/ 461 w 218"/>
              <a:gd name="T37" fmla="*/ 155 h 227"/>
              <a:gd name="T38" fmla="*/ 461 w 218"/>
              <a:gd name="T39" fmla="*/ 192 h 227"/>
              <a:gd name="T40" fmla="*/ 439 w 218"/>
              <a:gd name="T41" fmla="*/ 204 h 227"/>
              <a:gd name="T42" fmla="*/ 439 w 218"/>
              <a:gd name="T43" fmla="*/ 228 h 227"/>
              <a:gd name="T44" fmla="*/ 397 w 218"/>
              <a:gd name="T45" fmla="*/ 240 h 227"/>
              <a:gd name="T46" fmla="*/ 397 w 218"/>
              <a:gd name="T47" fmla="*/ 263 h 227"/>
              <a:gd name="T48" fmla="*/ 377 w 218"/>
              <a:gd name="T49" fmla="*/ 263 h 227"/>
              <a:gd name="T50" fmla="*/ 355 w 218"/>
              <a:gd name="T51" fmla="*/ 275 h 227"/>
              <a:gd name="T52" fmla="*/ 355 w 218"/>
              <a:gd name="T53" fmla="*/ 263 h 227"/>
              <a:gd name="T54" fmla="*/ 355 w 218"/>
              <a:gd name="T55" fmla="*/ 252 h 227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18"/>
              <a:gd name="T85" fmla="*/ 0 h 227"/>
              <a:gd name="T86" fmla="*/ 218 w 218"/>
              <a:gd name="T87" fmla="*/ 227 h 227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18" h="227">
                <a:moveTo>
                  <a:pt x="30" y="128"/>
                </a:moveTo>
                <a:lnTo>
                  <a:pt x="30" y="128"/>
                </a:lnTo>
                <a:lnTo>
                  <a:pt x="20" y="119"/>
                </a:lnTo>
                <a:lnTo>
                  <a:pt x="10" y="109"/>
                </a:lnTo>
                <a:lnTo>
                  <a:pt x="0" y="99"/>
                </a:lnTo>
                <a:lnTo>
                  <a:pt x="0" y="89"/>
                </a:lnTo>
                <a:lnTo>
                  <a:pt x="10" y="79"/>
                </a:lnTo>
                <a:lnTo>
                  <a:pt x="30" y="59"/>
                </a:lnTo>
                <a:lnTo>
                  <a:pt x="39" y="39"/>
                </a:lnTo>
                <a:lnTo>
                  <a:pt x="49" y="30"/>
                </a:lnTo>
                <a:lnTo>
                  <a:pt x="79" y="10"/>
                </a:lnTo>
                <a:lnTo>
                  <a:pt x="109" y="0"/>
                </a:lnTo>
                <a:lnTo>
                  <a:pt x="148" y="0"/>
                </a:lnTo>
                <a:lnTo>
                  <a:pt x="168" y="10"/>
                </a:lnTo>
                <a:lnTo>
                  <a:pt x="188" y="30"/>
                </a:lnTo>
                <a:lnTo>
                  <a:pt x="198" y="59"/>
                </a:lnTo>
                <a:lnTo>
                  <a:pt x="218" y="109"/>
                </a:lnTo>
                <a:lnTo>
                  <a:pt x="218" y="128"/>
                </a:lnTo>
                <a:lnTo>
                  <a:pt x="218" y="158"/>
                </a:lnTo>
                <a:lnTo>
                  <a:pt x="208" y="168"/>
                </a:lnTo>
                <a:lnTo>
                  <a:pt x="208" y="188"/>
                </a:lnTo>
                <a:lnTo>
                  <a:pt x="188" y="198"/>
                </a:lnTo>
                <a:lnTo>
                  <a:pt x="188" y="217"/>
                </a:lnTo>
                <a:lnTo>
                  <a:pt x="178" y="217"/>
                </a:lnTo>
                <a:lnTo>
                  <a:pt x="168" y="227"/>
                </a:lnTo>
                <a:lnTo>
                  <a:pt x="168" y="217"/>
                </a:lnTo>
                <a:lnTo>
                  <a:pt x="168" y="208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92" name="Line 390"/>
          <p:cNvSpPr>
            <a:spLocks noChangeShapeType="1"/>
          </p:cNvSpPr>
          <p:nvPr/>
        </p:nvSpPr>
        <p:spPr bwMode="auto">
          <a:xfrm flipH="1" flipV="1">
            <a:off x="6759575" y="5172060"/>
            <a:ext cx="204788" cy="873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93" name="Unknown Shape"/>
          <p:cNvSpPr>
            <a:spLocks/>
          </p:cNvSpPr>
          <p:nvPr/>
        </p:nvSpPr>
        <p:spPr bwMode="auto">
          <a:xfrm>
            <a:off x="6918325" y="4618023"/>
            <a:ext cx="69850" cy="68263"/>
          </a:xfrm>
          <a:custGeom>
            <a:avLst/>
            <a:gdLst>
              <a:gd name="T0" fmla="*/ 0 w 30"/>
              <a:gd name="T1" fmla="*/ 0 h 39"/>
              <a:gd name="T2" fmla="*/ 22 w 30"/>
              <a:gd name="T3" fmla="*/ 0 h 39"/>
              <a:gd name="T4" fmla="*/ 43 w 30"/>
              <a:gd name="T5" fmla="*/ 0 h 39"/>
              <a:gd name="T6" fmla="*/ 43 w 30"/>
              <a:gd name="T7" fmla="*/ 0 h 39"/>
              <a:gd name="T8" fmla="*/ 65 w 30"/>
              <a:gd name="T9" fmla="*/ 11 h 39"/>
              <a:gd name="T10" fmla="*/ 65 w 30"/>
              <a:gd name="T11" fmla="*/ 23 h 39"/>
              <a:gd name="T12" fmla="*/ 65 w 30"/>
              <a:gd name="T13" fmla="*/ 23 h 39"/>
              <a:gd name="T14" fmla="*/ 65 w 30"/>
              <a:gd name="T15" fmla="*/ 35 h 39"/>
              <a:gd name="T16" fmla="*/ 65 w 30"/>
              <a:gd name="T17" fmla="*/ 47 h 39"/>
              <a:gd name="T18" fmla="*/ 43 w 30"/>
              <a:gd name="T19" fmla="*/ 47 h 3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0"/>
              <a:gd name="T31" fmla="*/ 0 h 39"/>
              <a:gd name="T32" fmla="*/ 30 w 30"/>
              <a:gd name="T33" fmla="*/ 39 h 3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0" h="39">
                <a:moveTo>
                  <a:pt x="0" y="0"/>
                </a:moveTo>
                <a:lnTo>
                  <a:pt x="10" y="0"/>
                </a:lnTo>
                <a:lnTo>
                  <a:pt x="20" y="0"/>
                </a:lnTo>
                <a:lnTo>
                  <a:pt x="30" y="9"/>
                </a:lnTo>
                <a:lnTo>
                  <a:pt x="30" y="19"/>
                </a:lnTo>
                <a:lnTo>
                  <a:pt x="30" y="29"/>
                </a:lnTo>
                <a:lnTo>
                  <a:pt x="30" y="39"/>
                </a:lnTo>
                <a:lnTo>
                  <a:pt x="20" y="39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94" name="Unknown Shape"/>
          <p:cNvSpPr>
            <a:spLocks/>
          </p:cNvSpPr>
          <p:nvPr/>
        </p:nvSpPr>
        <p:spPr bwMode="auto">
          <a:xfrm>
            <a:off x="6894513" y="4618023"/>
            <a:ext cx="23813" cy="15875"/>
          </a:xfrm>
          <a:custGeom>
            <a:avLst/>
            <a:gdLst>
              <a:gd name="T0" fmla="*/ 22 w 10"/>
              <a:gd name="T1" fmla="*/ 0 h 9"/>
              <a:gd name="T2" fmla="*/ 22 w 10"/>
              <a:gd name="T3" fmla="*/ 0 h 9"/>
              <a:gd name="T4" fmla="*/ 0 w 10"/>
              <a:gd name="T5" fmla="*/ 11 h 9"/>
              <a:gd name="T6" fmla="*/ 0 60000 65536"/>
              <a:gd name="T7" fmla="*/ 0 60000 65536"/>
              <a:gd name="T8" fmla="*/ 0 60000 65536"/>
              <a:gd name="T9" fmla="*/ 0 w 10"/>
              <a:gd name="T10" fmla="*/ 0 h 9"/>
              <a:gd name="T11" fmla="*/ 10 w 10"/>
              <a:gd name="T12" fmla="*/ 9 h 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" h="9">
                <a:moveTo>
                  <a:pt x="10" y="0"/>
                </a:moveTo>
                <a:lnTo>
                  <a:pt x="10" y="0"/>
                </a:lnTo>
                <a:lnTo>
                  <a:pt x="0" y="9"/>
                </a:lnTo>
              </a:path>
            </a:pathLst>
          </a:custGeom>
          <a:noFill/>
          <a:ln w="15875" cmpd="sng">
            <a:solidFill>
              <a:srgbClr val="00FFFF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95" name="Unknown Shape"/>
          <p:cNvSpPr>
            <a:spLocks/>
          </p:cNvSpPr>
          <p:nvPr/>
        </p:nvSpPr>
        <p:spPr bwMode="auto">
          <a:xfrm>
            <a:off x="5732463" y="4703748"/>
            <a:ext cx="957263" cy="604838"/>
          </a:xfrm>
          <a:custGeom>
            <a:avLst/>
            <a:gdLst>
              <a:gd name="T0" fmla="*/ 874 w 416"/>
              <a:gd name="T1" fmla="*/ 0 h 346"/>
              <a:gd name="T2" fmla="*/ 874 w 416"/>
              <a:gd name="T3" fmla="*/ 0 h 346"/>
              <a:gd name="T4" fmla="*/ 874 w 416"/>
              <a:gd name="T5" fmla="*/ 0 h 346"/>
              <a:gd name="T6" fmla="*/ 854 w 416"/>
              <a:gd name="T7" fmla="*/ 0 h 346"/>
              <a:gd name="T8" fmla="*/ 854 w 416"/>
              <a:gd name="T9" fmla="*/ 12 h 346"/>
              <a:gd name="T10" fmla="*/ 832 w 416"/>
              <a:gd name="T11" fmla="*/ 12 h 346"/>
              <a:gd name="T12" fmla="*/ 832 w 416"/>
              <a:gd name="T13" fmla="*/ 12 h 346"/>
              <a:gd name="T14" fmla="*/ 812 w 416"/>
              <a:gd name="T15" fmla="*/ 12 h 346"/>
              <a:gd name="T16" fmla="*/ 812 w 416"/>
              <a:gd name="T17" fmla="*/ 12 h 346"/>
              <a:gd name="T18" fmla="*/ 790 w 416"/>
              <a:gd name="T19" fmla="*/ 24 h 346"/>
              <a:gd name="T20" fmla="*/ 790 w 416"/>
              <a:gd name="T21" fmla="*/ 24 h 346"/>
              <a:gd name="T22" fmla="*/ 771 w 416"/>
              <a:gd name="T23" fmla="*/ 24 h 346"/>
              <a:gd name="T24" fmla="*/ 749 w 416"/>
              <a:gd name="T25" fmla="*/ 36 h 346"/>
              <a:gd name="T26" fmla="*/ 749 w 416"/>
              <a:gd name="T27" fmla="*/ 36 h 346"/>
              <a:gd name="T28" fmla="*/ 729 w 416"/>
              <a:gd name="T29" fmla="*/ 36 h 346"/>
              <a:gd name="T30" fmla="*/ 729 w 416"/>
              <a:gd name="T31" fmla="*/ 48 h 346"/>
              <a:gd name="T32" fmla="*/ 707 w 416"/>
              <a:gd name="T33" fmla="*/ 48 h 346"/>
              <a:gd name="T34" fmla="*/ 687 w 416"/>
              <a:gd name="T35" fmla="*/ 48 h 346"/>
              <a:gd name="T36" fmla="*/ 687 w 416"/>
              <a:gd name="T37" fmla="*/ 61 h 346"/>
              <a:gd name="T38" fmla="*/ 665 w 416"/>
              <a:gd name="T39" fmla="*/ 61 h 346"/>
              <a:gd name="T40" fmla="*/ 665 w 416"/>
              <a:gd name="T41" fmla="*/ 61 h 346"/>
              <a:gd name="T42" fmla="*/ 645 w 416"/>
              <a:gd name="T43" fmla="*/ 72 h 346"/>
              <a:gd name="T44" fmla="*/ 625 w 416"/>
              <a:gd name="T45" fmla="*/ 72 h 346"/>
              <a:gd name="T46" fmla="*/ 625 w 416"/>
              <a:gd name="T47" fmla="*/ 84 h 346"/>
              <a:gd name="T48" fmla="*/ 603 w 416"/>
              <a:gd name="T49" fmla="*/ 84 h 346"/>
              <a:gd name="T50" fmla="*/ 603 w 416"/>
              <a:gd name="T51" fmla="*/ 96 h 346"/>
              <a:gd name="T52" fmla="*/ 584 w 416"/>
              <a:gd name="T53" fmla="*/ 96 h 346"/>
              <a:gd name="T54" fmla="*/ 562 w 416"/>
              <a:gd name="T55" fmla="*/ 108 h 346"/>
              <a:gd name="T56" fmla="*/ 562 w 416"/>
              <a:gd name="T57" fmla="*/ 108 h 346"/>
              <a:gd name="T58" fmla="*/ 542 w 416"/>
              <a:gd name="T59" fmla="*/ 120 h 346"/>
              <a:gd name="T60" fmla="*/ 520 w 416"/>
              <a:gd name="T61" fmla="*/ 132 h 346"/>
              <a:gd name="T62" fmla="*/ 520 w 416"/>
              <a:gd name="T63" fmla="*/ 132 h 346"/>
              <a:gd name="T64" fmla="*/ 500 w 416"/>
              <a:gd name="T65" fmla="*/ 144 h 346"/>
              <a:gd name="T66" fmla="*/ 478 w 416"/>
              <a:gd name="T67" fmla="*/ 156 h 346"/>
              <a:gd name="T68" fmla="*/ 458 w 416"/>
              <a:gd name="T69" fmla="*/ 168 h 346"/>
              <a:gd name="T70" fmla="*/ 438 w 416"/>
              <a:gd name="T71" fmla="*/ 179 h 346"/>
              <a:gd name="T72" fmla="*/ 438 w 416"/>
              <a:gd name="T73" fmla="*/ 192 h 346"/>
              <a:gd name="T74" fmla="*/ 416 w 416"/>
              <a:gd name="T75" fmla="*/ 204 h 346"/>
              <a:gd name="T76" fmla="*/ 396 w 416"/>
              <a:gd name="T77" fmla="*/ 216 h 346"/>
              <a:gd name="T78" fmla="*/ 375 w 416"/>
              <a:gd name="T79" fmla="*/ 228 h 346"/>
              <a:gd name="T80" fmla="*/ 375 w 416"/>
              <a:gd name="T81" fmla="*/ 228 h 346"/>
              <a:gd name="T82" fmla="*/ 355 w 416"/>
              <a:gd name="T83" fmla="*/ 240 h 346"/>
              <a:gd name="T84" fmla="*/ 355 w 416"/>
              <a:gd name="T85" fmla="*/ 252 h 346"/>
              <a:gd name="T86" fmla="*/ 333 w 416"/>
              <a:gd name="T87" fmla="*/ 264 h 346"/>
              <a:gd name="T88" fmla="*/ 313 w 416"/>
              <a:gd name="T89" fmla="*/ 264 h 346"/>
              <a:gd name="T90" fmla="*/ 313 w 416"/>
              <a:gd name="T91" fmla="*/ 276 h 346"/>
              <a:gd name="T92" fmla="*/ 291 w 416"/>
              <a:gd name="T93" fmla="*/ 287 h 346"/>
              <a:gd name="T94" fmla="*/ 291 w 416"/>
              <a:gd name="T95" fmla="*/ 300 h 346"/>
              <a:gd name="T96" fmla="*/ 271 w 416"/>
              <a:gd name="T97" fmla="*/ 312 h 346"/>
              <a:gd name="T98" fmla="*/ 249 w 416"/>
              <a:gd name="T99" fmla="*/ 312 h 346"/>
              <a:gd name="T100" fmla="*/ 249 w 416"/>
              <a:gd name="T101" fmla="*/ 336 h 346"/>
              <a:gd name="T102" fmla="*/ 229 w 416"/>
              <a:gd name="T103" fmla="*/ 348 h 346"/>
              <a:gd name="T104" fmla="*/ 187 w 416"/>
              <a:gd name="T105" fmla="*/ 360 h 346"/>
              <a:gd name="T106" fmla="*/ 168 w 416"/>
              <a:gd name="T107" fmla="*/ 372 h 346"/>
              <a:gd name="T108" fmla="*/ 126 w 416"/>
              <a:gd name="T109" fmla="*/ 396 h 346"/>
              <a:gd name="T110" fmla="*/ 62 w 416"/>
              <a:gd name="T111" fmla="*/ 407 h 346"/>
              <a:gd name="T112" fmla="*/ 0 w 416"/>
              <a:gd name="T113" fmla="*/ 420 h 34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16"/>
              <a:gd name="T172" fmla="*/ 0 h 346"/>
              <a:gd name="T173" fmla="*/ 416 w 416"/>
              <a:gd name="T174" fmla="*/ 346 h 34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16" h="346">
                <a:moveTo>
                  <a:pt x="416" y="0"/>
                </a:moveTo>
                <a:lnTo>
                  <a:pt x="416" y="0"/>
                </a:lnTo>
                <a:lnTo>
                  <a:pt x="406" y="0"/>
                </a:lnTo>
                <a:lnTo>
                  <a:pt x="406" y="10"/>
                </a:lnTo>
                <a:lnTo>
                  <a:pt x="396" y="10"/>
                </a:lnTo>
                <a:lnTo>
                  <a:pt x="386" y="10"/>
                </a:lnTo>
                <a:lnTo>
                  <a:pt x="376" y="20"/>
                </a:lnTo>
                <a:lnTo>
                  <a:pt x="367" y="20"/>
                </a:lnTo>
                <a:lnTo>
                  <a:pt x="357" y="30"/>
                </a:lnTo>
                <a:lnTo>
                  <a:pt x="347" y="30"/>
                </a:lnTo>
                <a:lnTo>
                  <a:pt x="347" y="40"/>
                </a:lnTo>
                <a:lnTo>
                  <a:pt x="337" y="40"/>
                </a:lnTo>
                <a:lnTo>
                  <a:pt x="327" y="40"/>
                </a:lnTo>
                <a:lnTo>
                  <a:pt x="327" y="50"/>
                </a:lnTo>
                <a:lnTo>
                  <a:pt x="317" y="50"/>
                </a:lnTo>
                <a:lnTo>
                  <a:pt x="307" y="59"/>
                </a:lnTo>
                <a:lnTo>
                  <a:pt x="297" y="59"/>
                </a:lnTo>
                <a:lnTo>
                  <a:pt x="297" y="69"/>
                </a:lnTo>
                <a:lnTo>
                  <a:pt x="287" y="69"/>
                </a:lnTo>
                <a:lnTo>
                  <a:pt x="287" y="79"/>
                </a:lnTo>
                <a:lnTo>
                  <a:pt x="278" y="79"/>
                </a:lnTo>
                <a:lnTo>
                  <a:pt x="268" y="89"/>
                </a:lnTo>
                <a:lnTo>
                  <a:pt x="258" y="99"/>
                </a:lnTo>
                <a:lnTo>
                  <a:pt x="248" y="109"/>
                </a:lnTo>
                <a:lnTo>
                  <a:pt x="238" y="119"/>
                </a:lnTo>
                <a:lnTo>
                  <a:pt x="228" y="129"/>
                </a:lnTo>
                <a:lnTo>
                  <a:pt x="218" y="139"/>
                </a:lnTo>
                <a:lnTo>
                  <a:pt x="208" y="148"/>
                </a:lnTo>
                <a:lnTo>
                  <a:pt x="208" y="158"/>
                </a:lnTo>
                <a:lnTo>
                  <a:pt x="198" y="168"/>
                </a:lnTo>
                <a:lnTo>
                  <a:pt x="188" y="178"/>
                </a:lnTo>
                <a:lnTo>
                  <a:pt x="179" y="188"/>
                </a:lnTo>
                <a:lnTo>
                  <a:pt x="169" y="198"/>
                </a:lnTo>
                <a:lnTo>
                  <a:pt x="169" y="208"/>
                </a:lnTo>
                <a:lnTo>
                  <a:pt x="159" y="218"/>
                </a:lnTo>
                <a:lnTo>
                  <a:pt x="149" y="218"/>
                </a:lnTo>
                <a:lnTo>
                  <a:pt x="149" y="228"/>
                </a:lnTo>
                <a:lnTo>
                  <a:pt x="139" y="237"/>
                </a:lnTo>
                <a:lnTo>
                  <a:pt x="139" y="247"/>
                </a:lnTo>
                <a:lnTo>
                  <a:pt x="129" y="257"/>
                </a:lnTo>
                <a:lnTo>
                  <a:pt x="119" y="257"/>
                </a:lnTo>
                <a:lnTo>
                  <a:pt x="119" y="277"/>
                </a:lnTo>
                <a:lnTo>
                  <a:pt x="109" y="287"/>
                </a:lnTo>
                <a:lnTo>
                  <a:pt x="89" y="297"/>
                </a:lnTo>
                <a:lnTo>
                  <a:pt x="80" y="307"/>
                </a:lnTo>
                <a:lnTo>
                  <a:pt x="60" y="327"/>
                </a:lnTo>
                <a:lnTo>
                  <a:pt x="30" y="336"/>
                </a:lnTo>
                <a:lnTo>
                  <a:pt x="0" y="346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96" name="Unknown Shape"/>
          <p:cNvSpPr>
            <a:spLocks/>
          </p:cNvSpPr>
          <p:nvPr/>
        </p:nvSpPr>
        <p:spPr bwMode="auto">
          <a:xfrm>
            <a:off x="6918325" y="4686285"/>
            <a:ext cx="46038" cy="17463"/>
          </a:xfrm>
          <a:custGeom>
            <a:avLst/>
            <a:gdLst>
              <a:gd name="T0" fmla="*/ 42 w 20"/>
              <a:gd name="T1" fmla="*/ 0 h 10"/>
              <a:gd name="T2" fmla="*/ 42 w 20"/>
              <a:gd name="T3" fmla="*/ 0 h 10"/>
              <a:gd name="T4" fmla="*/ 22 w 20"/>
              <a:gd name="T5" fmla="*/ 12 h 10"/>
              <a:gd name="T6" fmla="*/ 0 w 20"/>
              <a:gd name="T7" fmla="*/ 12 h 10"/>
              <a:gd name="T8" fmla="*/ 0 w 20"/>
              <a:gd name="T9" fmla="*/ 12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10"/>
              <a:gd name="T17" fmla="*/ 20 w 20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10">
                <a:moveTo>
                  <a:pt x="20" y="0"/>
                </a:moveTo>
                <a:lnTo>
                  <a:pt x="20" y="0"/>
                </a:lnTo>
                <a:lnTo>
                  <a:pt x="10" y="10"/>
                </a:lnTo>
                <a:lnTo>
                  <a:pt x="0" y="10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97" name="Unknown Shape"/>
          <p:cNvSpPr>
            <a:spLocks/>
          </p:cNvSpPr>
          <p:nvPr/>
        </p:nvSpPr>
        <p:spPr bwMode="auto">
          <a:xfrm>
            <a:off x="6964363" y="4565635"/>
            <a:ext cx="90488" cy="52388"/>
          </a:xfrm>
          <a:custGeom>
            <a:avLst/>
            <a:gdLst>
              <a:gd name="T0" fmla="*/ 0 w 39"/>
              <a:gd name="T1" fmla="*/ 36 h 30"/>
              <a:gd name="T2" fmla="*/ 42 w 39"/>
              <a:gd name="T3" fmla="*/ 12 h 30"/>
              <a:gd name="T4" fmla="*/ 83 w 39"/>
              <a:gd name="T5" fmla="*/ 12 h 30"/>
              <a:gd name="T6" fmla="*/ 64 w 39"/>
              <a:gd name="T7" fmla="*/ 0 h 30"/>
              <a:gd name="T8" fmla="*/ 0 60000 65536"/>
              <a:gd name="T9" fmla="*/ 0 60000 65536"/>
              <a:gd name="T10" fmla="*/ 0 60000 65536"/>
              <a:gd name="T11" fmla="*/ 0 60000 65536"/>
              <a:gd name="T12" fmla="*/ 0 w 39"/>
              <a:gd name="T13" fmla="*/ 0 h 30"/>
              <a:gd name="T14" fmla="*/ 39 w 39"/>
              <a:gd name="T15" fmla="*/ 30 h 3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" h="30">
                <a:moveTo>
                  <a:pt x="0" y="30"/>
                </a:moveTo>
                <a:lnTo>
                  <a:pt x="20" y="10"/>
                </a:lnTo>
                <a:lnTo>
                  <a:pt x="39" y="10"/>
                </a:lnTo>
                <a:lnTo>
                  <a:pt x="30" y="0"/>
                </a:lnTo>
              </a:path>
            </a:pathLst>
          </a:custGeom>
          <a:noFill/>
          <a:ln w="158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98" name="Unknown Shape"/>
          <p:cNvSpPr>
            <a:spLocks/>
          </p:cNvSpPr>
          <p:nvPr/>
        </p:nvSpPr>
        <p:spPr bwMode="auto">
          <a:xfrm>
            <a:off x="6988175" y="4618023"/>
            <a:ext cx="204788" cy="85725"/>
          </a:xfrm>
          <a:custGeom>
            <a:avLst/>
            <a:gdLst>
              <a:gd name="T0" fmla="*/ 0 w 89"/>
              <a:gd name="T1" fmla="*/ 35 h 49"/>
              <a:gd name="T2" fmla="*/ 83 w 89"/>
              <a:gd name="T3" fmla="*/ 11 h 49"/>
              <a:gd name="T4" fmla="*/ 83 w 89"/>
              <a:gd name="T5" fmla="*/ 23 h 49"/>
              <a:gd name="T6" fmla="*/ 83 w 89"/>
              <a:gd name="T7" fmla="*/ 23 h 49"/>
              <a:gd name="T8" fmla="*/ 83 w 89"/>
              <a:gd name="T9" fmla="*/ 23 h 49"/>
              <a:gd name="T10" fmla="*/ 61 w 89"/>
              <a:gd name="T11" fmla="*/ 35 h 49"/>
              <a:gd name="T12" fmla="*/ 61 w 89"/>
              <a:gd name="T13" fmla="*/ 35 h 49"/>
              <a:gd name="T14" fmla="*/ 42 w 89"/>
              <a:gd name="T15" fmla="*/ 47 h 49"/>
              <a:gd name="T16" fmla="*/ 42 w 89"/>
              <a:gd name="T17" fmla="*/ 60 h 49"/>
              <a:gd name="T18" fmla="*/ 83 w 89"/>
              <a:gd name="T19" fmla="*/ 60 h 49"/>
              <a:gd name="T20" fmla="*/ 103 w 89"/>
              <a:gd name="T21" fmla="*/ 60 h 49"/>
              <a:gd name="T22" fmla="*/ 145 w 89"/>
              <a:gd name="T23" fmla="*/ 47 h 49"/>
              <a:gd name="T24" fmla="*/ 167 w 89"/>
              <a:gd name="T25" fmla="*/ 35 h 49"/>
              <a:gd name="T26" fmla="*/ 167 w 89"/>
              <a:gd name="T27" fmla="*/ 23 h 49"/>
              <a:gd name="T28" fmla="*/ 187 w 89"/>
              <a:gd name="T29" fmla="*/ 23 h 49"/>
              <a:gd name="T30" fmla="*/ 187 w 89"/>
              <a:gd name="T31" fmla="*/ 11 h 49"/>
              <a:gd name="T32" fmla="*/ 187 w 89"/>
              <a:gd name="T33" fmla="*/ 0 h 49"/>
              <a:gd name="T34" fmla="*/ 187 w 89"/>
              <a:gd name="T35" fmla="*/ 0 h 49"/>
              <a:gd name="T36" fmla="*/ 167 w 89"/>
              <a:gd name="T37" fmla="*/ 0 h 4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89"/>
              <a:gd name="T58" fmla="*/ 0 h 49"/>
              <a:gd name="T59" fmla="*/ 89 w 89"/>
              <a:gd name="T60" fmla="*/ 49 h 49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89" h="49">
                <a:moveTo>
                  <a:pt x="0" y="29"/>
                </a:moveTo>
                <a:lnTo>
                  <a:pt x="39" y="9"/>
                </a:lnTo>
                <a:lnTo>
                  <a:pt x="39" y="19"/>
                </a:lnTo>
                <a:lnTo>
                  <a:pt x="29" y="29"/>
                </a:lnTo>
                <a:lnTo>
                  <a:pt x="20" y="39"/>
                </a:lnTo>
                <a:lnTo>
                  <a:pt x="20" y="49"/>
                </a:lnTo>
                <a:lnTo>
                  <a:pt x="39" y="49"/>
                </a:lnTo>
                <a:lnTo>
                  <a:pt x="49" y="49"/>
                </a:lnTo>
                <a:lnTo>
                  <a:pt x="69" y="39"/>
                </a:lnTo>
                <a:lnTo>
                  <a:pt x="79" y="29"/>
                </a:lnTo>
                <a:lnTo>
                  <a:pt x="79" y="19"/>
                </a:lnTo>
                <a:lnTo>
                  <a:pt x="89" y="19"/>
                </a:lnTo>
                <a:lnTo>
                  <a:pt x="89" y="9"/>
                </a:lnTo>
                <a:lnTo>
                  <a:pt x="89" y="0"/>
                </a:lnTo>
                <a:lnTo>
                  <a:pt x="79" y="0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399" name="Unknown Shape"/>
          <p:cNvSpPr>
            <a:spLocks/>
          </p:cNvSpPr>
          <p:nvPr/>
        </p:nvSpPr>
        <p:spPr bwMode="auto">
          <a:xfrm>
            <a:off x="7077075" y="4513248"/>
            <a:ext cx="92075" cy="104775"/>
          </a:xfrm>
          <a:custGeom>
            <a:avLst/>
            <a:gdLst>
              <a:gd name="T0" fmla="*/ 0 w 40"/>
              <a:gd name="T1" fmla="*/ 0 h 60"/>
              <a:gd name="T2" fmla="*/ 42 w 40"/>
              <a:gd name="T3" fmla="*/ 36 h 60"/>
              <a:gd name="T4" fmla="*/ 84 w 40"/>
              <a:gd name="T5" fmla="*/ 61 h 60"/>
              <a:gd name="T6" fmla="*/ 84 w 40"/>
              <a:gd name="T7" fmla="*/ 73 h 60"/>
              <a:gd name="T8" fmla="*/ 0 60000 65536"/>
              <a:gd name="T9" fmla="*/ 0 60000 65536"/>
              <a:gd name="T10" fmla="*/ 0 60000 65536"/>
              <a:gd name="T11" fmla="*/ 0 60000 65536"/>
              <a:gd name="T12" fmla="*/ 0 w 40"/>
              <a:gd name="T13" fmla="*/ 0 h 60"/>
              <a:gd name="T14" fmla="*/ 40 w 40"/>
              <a:gd name="T15" fmla="*/ 60 h 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" h="60">
                <a:moveTo>
                  <a:pt x="0" y="0"/>
                </a:moveTo>
                <a:lnTo>
                  <a:pt x="20" y="30"/>
                </a:lnTo>
                <a:lnTo>
                  <a:pt x="40" y="50"/>
                </a:lnTo>
                <a:lnTo>
                  <a:pt x="40" y="60"/>
                </a:lnTo>
              </a:path>
            </a:pathLst>
          </a:custGeom>
          <a:noFill/>
          <a:ln w="158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00" name="Unknown Shape"/>
          <p:cNvSpPr>
            <a:spLocks/>
          </p:cNvSpPr>
          <p:nvPr/>
        </p:nvSpPr>
        <p:spPr bwMode="auto">
          <a:xfrm>
            <a:off x="7100888" y="4618023"/>
            <a:ext cx="68263" cy="33338"/>
          </a:xfrm>
          <a:custGeom>
            <a:avLst/>
            <a:gdLst>
              <a:gd name="T0" fmla="*/ 0 w 30"/>
              <a:gd name="T1" fmla="*/ 23 h 19"/>
              <a:gd name="T2" fmla="*/ 0 w 30"/>
              <a:gd name="T3" fmla="*/ 23 h 19"/>
              <a:gd name="T4" fmla="*/ 20 w 30"/>
              <a:gd name="T5" fmla="*/ 23 h 19"/>
              <a:gd name="T6" fmla="*/ 42 w 30"/>
              <a:gd name="T7" fmla="*/ 23 h 19"/>
              <a:gd name="T8" fmla="*/ 62 w 30"/>
              <a:gd name="T9" fmla="*/ 11 h 19"/>
              <a:gd name="T10" fmla="*/ 62 w 30"/>
              <a:gd name="T11" fmla="*/ 0 h 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0"/>
              <a:gd name="T19" fmla="*/ 0 h 19"/>
              <a:gd name="T20" fmla="*/ 30 w 30"/>
              <a:gd name="T21" fmla="*/ 19 h 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0" h="19">
                <a:moveTo>
                  <a:pt x="0" y="19"/>
                </a:moveTo>
                <a:lnTo>
                  <a:pt x="0" y="19"/>
                </a:lnTo>
                <a:lnTo>
                  <a:pt x="10" y="19"/>
                </a:lnTo>
                <a:lnTo>
                  <a:pt x="20" y="19"/>
                </a:lnTo>
                <a:lnTo>
                  <a:pt x="30" y="9"/>
                </a:lnTo>
                <a:lnTo>
                  <a:pt x="30" y="0"/>
                </a:lnTo>
              </a:path>
            </a:pathLst>
          </a:custGeom>
          <a:noFill/>
          <a:ln w="158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01" name="Unknown Shape"/>
          <p:cNvSpPr>
            <a:spLocks/>
          </p:cNvSpPr>
          <p:nvPr/>
        </p:nvSpPr>
        <p:spPr bwMode="auto">
          <a:xfrm>
            <a:off x="7192963" y="4633898"/>
            <a:ext cx="46038" cy="34925"/>
          </a:xfrm>
          <a:custGeom>
            <a:avLst/>
            <a:gdLst>
              <a:gd name="T0" fmla="*/ 0 w 20"/>
              <a:gd name="T1" fmla="*/ 0 h 20"/>
              <a:gd name="T2" fmla="*/ 22 w 20"/>
              <a:gd name="T3" fmla="*/ 12 h 20"/>
              <a:gd name="T4" fmla="*/ 22 w 20"/>
              <a:gd name="T5" fmla="*/ 24 h 20"/>
              <a:gd name="T6" fmla="*/ 42 w 20"/>
              <a:gd name="T7" fmla="*/ 24 h 20"/>
              <a:gd name="T8" fmla="*/ 0 60000 65536"/>
              <a:gd name="T9" fmla="*/ 0 60000 65536"/>
              <a:gd name="T10" fmla="*/ 0 60000 65536"/>
              <a:gd name="T11" fmla="*/ 0 60000 65536"/>
              <a:gd name="T12" fmla="*/ 0 w 20"/>
              <a:gd name="T13" fmla="*/ 0 h 20"/>
              <a:gd name="T14" fmla="*/ 20 w 20"/>
              <a:gd name="T15" fmla="*/ 20 h 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" h="20">
                <a:moveTo>
                  <a:pt x="0" y="0"/>
                </a:moveTo>
                <a:lnTo>
                  <a:pt x="10" y="10"/>
                </a:lnTo>
                <a:lnTo>
                  <a:pt x="10" y="20"/>
                </a:lnTo>
                <a:lnTo>
                  <a:pt x="20" y="20"/>
                </a:lnTo>
              </a:path>
            </a:pathLst>
          </a:custGeom>
          <a:noFill/>
          <a:ln w="158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02" name="Unknown Shape"/>
          <p:cNvSpPr>
            <a:spLocks/>
          </p:cNvSpPr>
          <p:nvPr/>
        </p:nvSpPr>
        <p:spPr bwMode="auto">
          <a:xfrm>
            <a:off x="7034213" y="4530710"/>
            <a:ext cx="1588" cy="34925"/>
          </a:xfrm>
          <a:custGeom>
            <a:avLst/>
            <a:gdLst>
              <a:gd name="T0" fmla="*/ 0 w 1"/>
              <a:gd name="T1" fmla="*/ 24 h 20"/>
              <a:gd name="T2" fmla="*/ 0 w 1"/>
              <a:gd name="T3" fmla="*/ 12 h 20"/>
              <a:gd name="T4" fmla="*/ 0 w 1"/>
              <a:gd name="T5" fmla="*/ 0 h 20"/>
              <a:gd name="T6" fmla="*/ 0 60000 65536"/>
              <a:gd name="T7" fmla="*/ 0 60000 65536"/>
              <a:gd name="T8" fmla="*/ 0 60000 65536"/>
              <a:gd name="T9" fmla="*/ 0 w 1"/>
              <a:gd name="T10" fmla="*/ 0 h 20"/>
              <a:gd name="T11" fmla="*/ 1 w 1"/>
              <a:gd name="T12" fmla="*/ 20 h 2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20">
                <a:moveTo>
                  <a:pt x="0" y="20"/>
                </a:moveTo>
                <a:lnTo>
                  <a:pt x="0" y="1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03" name="Unknown Shape"/>
          <p:cNvSpPr>
            <a:spLocks/>
          </p:cNvSpPr>
          <p:nvPr/>
        </p:nvSpPr>
        <p:spPr bwMode="auto">
          <a:xfrm>
            <a:off x="7010400" y="4530710"/>
            <a:ext cx="23813" cy="1588"/>
          </a:xfrm>
          <a:custGeom>
            <a:avLst/>
            <a:gdLst>
              <a:gd name="T0" fmla="*/ 22 w 10"/>
              <a:gd name="T1" fmla="*/ 0 h 1"/>
              <a:gd name="T2" fmla="*/ 0 w 10"/>
              <a:gd name="T3" fmla="*/ 0 h 1"/>
              <a:gd name="T4" fmla="*/ 0 w 10"/>
              <a:gd name="T5" fmla="*/ 0 h 1"/>
              <a:gd name="T6" fmla="*/ 0 60000 65536"/>
              <a:gd name="T7" fmla="*/ 0 60000 65536"/>
              <a:gd name="T8" fmla="*/ 0 60000 65536"/>
              <a:gd name="T9" fmla="*/ 0 w 10"/>
              <a:gd name="T10" fmla="*/ 0 h 1"/>
              <a:gd name="T11" fmla="*/ 10 w 10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" h="1">
                <a:moveTo>
                  <a:pt x="1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04" name="Unknown Shape"/>
          <p:cNvSpPr>
            <a:spLocks/>
          </p:cNvSpPr>
          <p:nvPr/>
        </p:nvSpPr>
        <p:spPr bwMode="auto">
          <a:xfrm>
            <a:off x="7010400" y="4513248"/>
            <a:ext cx="23813" cy="17463"/>
          </a:xfrm>
          <a:custGeom>
            <a:avLst/>
            <a:gdLst>
              <a:gd name="T0" fmla="*/ 22 w 10"/>
              <a:gd name="T1" fmla="*/ 0 h 10"/>
              <a:gd name="T2" fmla="*/ 22 w 10"/>
              <a:gd name="T3" fmla="*/ 12 h 10"/>
              <a:gd name="T4" fmla="*/ 0 w 10"/>
              <a:gd name="T5" fmla="*/ 12 h 10"/>
              <a:gd name="T6" fmla="*/ 0 60000 65536"/>
              <a:gd name="T7" fmla="*/ 0 60000 65536"/>
              <a:gd name="T8" fmla="*/ 0 60000 65536"/>
              <a:gd name="T9" fmla="*/ 0 w 10"/>
              <a:gd name="T10" fmla="*/ 0 h 10"/>
              <a:gd name="T11" fmla="*/ 10 w 10"/>
              <a:gd name="T12" fmla="*/ 10 h 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" h="10">
                <a:moveTo>
                  <a:pt x="10" y="0"/>
                </a:moveTo>
                <a:lnTo>
                  <a:pt x="10" y="10"/>
                </a:lnTo>
                <a:lnTo>
                  <a:pt x="0" y="1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05" name="Unknown Shape"/>
          <p:cNvSpPr>
            <a:spLocks/>
          </p:cNvSpPr>
          <p:nvPr/>
        </p:nvSpPr>
        <p:spPr bwMode="auto">
          <a:xfrm>
            <a:off x="7034213" y="4513248"/>
            <a:ext cx="1588" cy="1588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  <a:gd name="T4" fmla="*/ 0 w 1"/>
              <a:gd name="T5" fmla="*/ 0 h 1"/>
              <a:gd name="T6" fmla="*/ 0 60000 65536"/>
              <a:gd name="T7" fmla="*/ 0 60000 65536"/>
              <a:gd name="T8" fmla="*/ 0 60000 65536"/>
              <a:gd name="T9" fmla="*/ 0 w 1"/>
              <a:gd name="T10" fmla="*/ 0 h 1"/>
              <a:gd name="T11" fmla="*/ 1 w 1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06" name="Unknown Shape"/>
          <p:cNvSpPr>
            <a:spLocks/>
          </p:cNvSpPr>
          <p:nvPr/>
        </p:nvSpPr>
        <p:spPr bwMode="auto">
          <a:xfrm>
            <a:off x="7034213" y="4513248"/>
            <a:ext cx="20638" cy="1588"/>
          </a:xfrm>
          <a:custGeom>
            <a:avLst/>
            <a:gdLst>
              <a:gd name="T0" fmla="*/ 0 w 9"/>
              <a:gd name="T1" fmla="*/ 0 h 1"/>
              <a:gd name="T2" fmla="*/ 0 w 9"/>
              <a:gd name="T3" fmla="*/ 0 h 1"/>
              <a:gd name="T4" fmla="*/ 19 w 9"/>
              <a:gd name="T5" fmla="*/ 0 h 1"/>
              <a:gd name="T6" fmla="*/ 0 60000 65536"/>
              <a:gd name="T7" fmla="*/ 0 60000 65536"/>
              <a:gd name="T8" fmla="*/ 0 60000 65536"/>
              <a:gd name="T9" fmla="*/ 0 w 9"/>
              <a:gd name="T10" fmla="*/ 0 h 1"/>
              <a:gd name="T11" fmla="*/ 9 w 9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" h="1">
                <a:moveTo>
                  <a:pt x="0" y="0"/>
                </a:moveTo>
                <a:lnTo>
                  <a:pt x="0" y="0"/>
                </a:lnTo>
                <a:lnTo>
                  <a:pt x="9" y="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07" name="Unknown Shape"/>
          <p:cNvSpPr>
            <a:spLocks/>
          </p:cNvSpPr>
          <p:nvPr/>
        </p:nvSpPr>
        <p:spPr bwMode="auto">
          <a:xfrm>
            <a:off x="7054850" y="4513248"/>
            <a:ext cx="1588" cy="1588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  <a:gd name="T4" fmla="*/ 0 w 1"/>
              <a:gd name="T5" fmla="*/ 0 h 1"/>
              <a:gd name="T6" fmla="*/ 0 60000 65536"/>
              <a:gd name="T7" fmla="*/ 0 60000 65536"/>
              <a:gd name="T8" fmla="*/ 0 60000 65536"/>
              <a:gd name="T9" fmla="*/ 0 w 1"/>
              <a:gd name="T10" fmla="*/ 0 h 1"/>
              <a:gd name="T11" fmla="*/ 1 w 1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08" name="Unknown Shape"/>
          <p:cNvSpPr>
            <a:spLocks/>
          </p:cNvSpPr>
          <p:nvPr/>
        </p:nvSpPr>
        <p:spPr bwMode="auto">
          <a:xfrm>
            <a:off x="7054850" y="4513248"/>
            <a:ext cx="22225" cy="1588"/>
          </a:xfrm>
          <a:custGeom>
            <a:avLst/>
            <a:gdLst>
              <a:gd name="T0" fmla="*/ 20 w 10"/>
              <a:gd name="T1" fmla="*/ 0 h 1"/>
              <a:gd name="T2" fmla="*/ 0 w 10"/>
              <a:gd name="T3" fmla="*/ 0 h 1"/>
              <a:gd name="T4" fmla="*/ 0 w 10"/>
              <a:gd name="T5" fmla="*/ 0 h 1"/>
              <a:gd name="T6" fmla="*/ 0 60000 65536"/>
              <a:gd name="T7" fmla="*/ 0 60000 65536"/>
              <a:gd name="T8" fmla="*/ 0 60000 65536"/>
              <a:gd name="T9" fmla="*/ 0 w 10"/>
              <a:gd name="T10" fmla="*/ 0 h 1"/>
              <a:gd name="T11" fmla="*/ 10 w 10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" h="1">
                <a:moveTo>
                  <a:pt x="1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09" name="Unknown Shape"/>
          <p:cNvSpPr>
            <a:spLocks/>
          </p:cNvSpPr>
          <p:nvPr/>
        </p:nvSpPr>
        <p:spPr bwMode="auto">
          <a:xfrm>
            <a:off x="7077075" y="4513248"/>
            <a:ext cx="3175" cy="1588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0 h 1"/>
              <a:gd name="T6" fmla="*/ 0 60000 65536"/>
              <a:gd name="T7" fmla="*/ 0 60000 65536"/>
              <a:gd name="T8" fmla="*/ 0 60000 65536"/>
              <a:gd name="T9" fmla="*/ 0 w 2"/>
              <a:gd name="T10" fmla="*/ 0 h 1"/>
              <a:gd name="T11" fmla="*/ 2 w 2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10" name="Unknown Shape"/>
          <p:cNvSpPr>
            <a:spLocks/>
          </p:cNvSpPr>
          <p:nvPr/>
        </p:nvSpPr>
        <p:spPr bwMode="auto">
          <a:xfrm>
            <a:off x="7077075" y="4513248"/>
            <a:ext cx="3175" cy="1588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0 h 1"/>
              <a:gd name="T6" fmla="*/ 0 60000 65536"/>
              <a:gd name="T7" fmla="*/ 0 60000 65536"/>
              <a:gd name="T8" fmla="*/ 0 60000 65536"/>
              <a:gd name="T9" fmla="*/ 0 w 2"/>
              <a:gd name="T10" fmla="*/ 0 h 1"/>
              <a:gd name="T11" fmla="*/ 2 w 2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11" name="Unknown Shape"/>
          <p:cNvSpPr>
            <a:spLocks/>
          </p:cNvSpPr>
          <p:nvPr/>
        </p:nvSpPr>
        <p:spPr bwMode="auto">
          <a:xfrm>
            <a:off x="7077075" y="4513248"/>
            <a:ext cx="23813" cy="1588"/>
          </a:xfrm>
          <a:custGeom>
            <a:avLst/>
            <a:gdLst>
              <a:gd name="T0" fmla="*/ 22 w 10"/>
              <a:gd name="T1" fmla="*/ 0 h 1"/>
              <a:gd name="T2" fmla="*/ 0 w 10"/>
              <a:gd name="T3" fmla="*/ 0 h 1"/>
              <a:gd name="T4" fmla="*/ 0 w 10"/>
              <a:gd name="T5" fmla="*/ 0 h 1"/>
              <a:gd name="T6" fmla="*/ 0 60000 65536"/>
              <a:gd name="T7" fmla="*/ 0 60000 65536"/>
              <a:gd name="T8" fmla="*/ 0 60000 65536"/>
              <a:gd name="T9" fmla="*/ 0 w 10"/>
              <a:gd name="T10" fmla="*/ 0 h 1"/>
              <a:gd name="T11" fmla="*/ 10 w 10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" h="1">
                <a:moveTo>
                  <a:pt x="1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12" name="Unknown Shape"/>
          <p:cNvSpPr>
            <a:spLocks/>
          </p:cNvSpPr>
          <p:nvPr/>
        </p:nvSpPr>
        <p:spPr bwMode="auto">
          <a:xfrm>
            <a:off x="7100888" y="4513248"/>
            <a:ext cx="1588" cy="1588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  <a:gd name="T4" fmla="*/ 0 w 1"/>
              <a:gd name="T5" fmla="*/ 0 h 1"/>
              <a:gd name="T6" fmla="*/ 0 60000 65536"/>
              <a:gd name="T7" fmla="*/ 0 60000 65536"/>
              <a:gd name="T8" fmla="*/ 0 60000 65536"/>
              <a:gd name="T9" fmla="*/ 0 w 1"/>
              <a:gd name="T10" fmla="*/ 0 h 1"/>
              <a:gd name="T11" fmla="*/ 1 w 1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13" name="Unknown Shape"/>
          <p:cNvSpPr>
            <a:spLocks/>
          </p:cNvSpPr>
          <p:nvPr/>
        </p:nvSpPr>
        <p:spPr bwMode="auto">
          <a:xfrm>
            <a:off x="7100888" y="4513248"/>
            <a:ext cx="1588" cy="17463"/>
          </a:xfrm>
          <a:custGeom>
            <a:avLst/>
            <a:gdLst>
              <a:gd name="T0" fmla="*/ 0 w 1"/>
              <a:gd name="T1" fmla="*/ 12 h 10"/>
              <a:gd name="T2" fmla="*/ 0 w 1"/>
              <a:gd name="T3" fmla="*/ 12 h 10"/>
              <a:gd name="T4" fmla="*/ 0 w 1"/>
              <a:gd name="T5" fmla="*/ 0 h 10"/>
              <a:gd name="T6" fmla="*/ 0 60000 65536"/>
              <a:gd name="T7" fmla="*/ 0 60000 65536"/>
              <a:gd name="T8" fmla="*/ 0 60000 65536"/>
              <a:gd name="T9" fmla="*/ 0 w 1"/>
              <a:gd name="T10" fmla="*/ 0 h 10"/>
              <a:gd name="T11" fmla="*/ 1 w 1"/>
              <a:gd name="T12" fmla="*/ 10 h 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10">
                <a:moveTo>
                  <a:pt x="0" y="10"/>
                </a:moveTo>
                <a:lnTo>
                  <a:pt x="0" y="1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14" name="Unknown Shape"/>
          <p:cNvSpPr>
            <a:spLocks/>
          </p:cNvSpPr>
          <p:nvPr/>
        </p:nvSpPr>
        <p:spPr bwMode="auto">
          <a:xfrm>
            <a:off x="7100888" y="4530710"/>
            <a:ext cx="1588" cy="1588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  <a:gd name="T4" fmla="*/ 0 w 1"/>
              <a:gd name="T5" fmla="*/ 0 h 1"/>
              <a:gd name="T6" fmla="*/ 0 60000 65536"/>
              <a:gd name="T7" fmla="*/ 0 60000 65536"/>
              <a:gd name="T8" fmla="*/ 0 60000 65536"/>
              <a:gd name="T9" fmla="*/ 0 w 1"/>
              <a:gd name="T10" fmla="*/ 0 h 1"/>
              <a:gd name="T11" fmla="*/ 1 w 1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15" name="Unknown Shape"/>
          <p:cNvSpPr>
            <a:spLocks/>
          </p:cNvSpPr>
          <p:nvPr/>
        </p:nvSpPr>
        <p:spPr bwMode="auto">
          <a:xfrm>
            <a:off x="7100888" y="4530710"/>
            <a:ext cx="1588" cy="17463"/>
          </a:xfrm>
          <a:custGeom>
            <a:avLst/>
            <a:gdLst>
              <a:gd name="T0" fmla="*/ 0 w 1"/>
              <a:gd name="T1" fmla="*/ 12 h 10"/>
              <a:gd name="T2" fmla="*/ 0 w 1"/>
              <a:gd name="T3" fmla="*/ 0 h 10"/>
              <a:gd name="T4" fmla="*/ 0 w 1"/>
              <a:gd name="T5" fmla="*/ 0 h 10"/>
              <a:gd name="T6" fmla="*/ 0 60000 65536"/>
              <a:gd name="T7" fmla="*/ 0 60000 65536"/>
              <a:gd name="T8" fmla="*/ 0 60000 65536"/>
              <a:gd name="T9" fmla="*/ 0 w 1"/>
              <a:gd name="T10" fmla="*/ 0 h 10"/>
              <a:gd name="T11" fmla="*/ 1 w 1"/>
              <a:gd name="T12" fmla="*/ 10 h 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" h="10">
                <a:moveTo>
                  <a:pt x="0" y="1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16" name="Unknown Shape"/>
          <p:cNvSpPr>
            <a:spLocks/>
          </p:cNvSpPr>
          <p:nvPr/>
        </p:nvSpPr>
        <p:spPr bwMode="auto">
          <a:xfrm>
            <a:off x="6940550" y="4460860"/>
            <a:ext cx="160338" cy="122238"/>
          </a:xfrm>
          <a:custGeom>
            <a:avLst/>
            <a:gdLst>
              <a:gd name="T0" fmla="*/ 148 w 69"/>
              <a:gd name="T1" fmla="*/ 61 h 69"/>
              <a:gd name="T2" fmla="*/ 148 w 69"/>
              <a:gd name="T3" fmla="*/ 49 h 69"/>
              <a:gd name="T4" fmla="*/ 148 w 69"/>
              <a:gd name="T5" fmla="*/ 49 h 69"/>
              <a:gd name="T6" fmla="*/ 148 w 69"/>
              <a:gd name="T7" fmla="*/ 36 h 69"/>
              <a:gd name="T8" fmla="*/ 148 w 69"/>
              <a:gd name="T9" fmla="*/ 36 h 69"/>
              <a:gd name="T10" fmla="*/ 148 w 69"/>
              <a:gd name="T11" fmla="*/ 23 h 69"/>
              <a:gd name="T12" fmla="*/ 126 w 69"/>
              <a:gd name="T13" fmla="*/ 23 h 69"/>
              <a:gd name="T14" fmla="*/ 126 w 69"/>
              <a:gd name="T15" fmla="*/ 11 h 69"/>
              <a:gd name="T16" fmla="*/ 126 w 69"/>
              <a:gd name="T17" fmla="*/ 11 h 69"/>
              <a:gd name="T18" fmla="*/ 105 w 69"/>
              <a:gd name="T19" fmla="*/ 11 h 69"/>
              <a:gd name="T20" fmla="*/ 105 w 69"/>
              <a:gd name="T21" fmla="*/ 0 h 69"/>
              <a:gd name="T22" fmla="*/ 86 w 69"/>
              <a:gd name="T23" fmla="*/ 0 h 69"/>
              <a:gd name="T24" fmla="*/ 86 w 69"/>
              <a:gd name="T25" fmla="*/ 0 h 69"/>
              <a:gd name="T26" fmla="*/ 64 w 69"/>
              <a:gd name="T27" fmla="*/ 0 h 69"/>
              <a:gd name="T28" fmla="*/ 42 w 69"/>
              <a:gd name="T29" fmla="*/ 0 h 69"/>
              <a:gd name="T30" fmla="*/ 42 w 69"/>
              <a:gd name="T31" fmla="*/ 0 h 69"/>
              <a:gd name="T32" fmla="*/ 22 w 69"/>
              <a:gd name="T33" fmla="*/ 11 h 69"/>
              <a:gd name="T34" fmla="*/ 22 w 69"/>
              <a:gd name="T35" fmla="*/ 11 h 69"/>
              <a:gd name="T36" fmla="*/ 22 w 69"/>
              <a:gd name="T37" fmla="*/ 11 h 69"/>
              <a:gd name="T38" fmla="*/ 0 w 69"/>
              <a:gd name="T39" fmla="*/ 23 h 69"/>
              <a:gd name="T40" fmla="*/ 0 w 69"/>
              <a:gd name="T41" fmla="*/ 23 h 69"/>
              <a:gd name="T42" fmla="*/ 0 w 69"/>
              <a:gd name="T43" fmla="*/ 36 h 69"/>
              <a:gd name="T44" fmla="*/ 0 w 69"/>
              <a:gd name="T45" fmla="*/ 36 h 69"/>
              <a:gd name="T46" fmla="*/ 0 w 69"/>
              <a:gd name="T47" fmla="*/ 49 h 69"/>
              <a:gd name="T48" fmla="*/ 0 w 69"/>
              <a:gd name="T49" fmla="*/ 49 h 69"/>
              <a:gd name="T50" fmla="*/ 0 w 69"/>
              <a:gd name="T51" fmla="*/ 61 h 69"/>
              <a:gd name="T52" fmla="*/ 0 w 69"/>
              <a:gd name="T53" fmla="*/ 61 h 69"/>
              <a:gd name="T54" fmla="*/ 0 w 69"/>
              <a:gd name="T55" fmla="*/ 74 h 69"/>
              <a:gd name="T56" fmla="*/ 22 w 69"/>
              <a:gd name="T57" fmla="*/ 74 h 69"/>
              <a:gd name="T58" fmla="*/ 22 w 69"/>
              <a:gd name="T59" fmla="*/ 74 h 69"/>
              <a:gd name="T60" fmla="*/ 22 w 69"/>
              <a:gd name="T61" fmla="*/ 86 h 69"/>
              <a:gd name="T62" fmla="*/ 42 w 69"/>
              <a:gd name="T63" fmla="*/ 86 h 69"/>
              <a:gd name="T64" fmla="*/ 42 w 69"/>
              <a:gd name="T65" fmla="*/ 86 h 69"/>
              <a:gd name="T66" fmla="*/ 64 w 69"/>
              <a:gd name="T67" fmla="*/ 86 h 69"/>
              <a:gd name="T68" fmla="*/ 64 w 69"/>
              <a:gd name="T69" fmla="*/ 86 h 69"/>
              <a:gd name="T70" fmla="*/ 86 w 69"/>
              <a:gd name="T71" fmla="*/ 86 h 69"/>
              <a:gd name="T72" fmla="*/ 86 w 69"/>
              <a:gd name="T73" fmla="*/ 86 h 69"/>
              <a:gd name="T74" fmla="*/ 105 w 69"/>
              <a:gd name="T75" fmla="*/ 86 h 69"/>
              <a:gd name="T76" fmla="*/ 105 w 69"/>
              <a:gd name="T77" fmla="*/ 86 h 69"/>
              <a:gd name="T78" fmla="*/ 126 w 69"/>
              <a:gd name="T79" fmla="*/ 74 h 69"/>
              <a:gd name="T80" fmla="*/ 126 w 69"/>
              <a:gd name="T81" fmla="*/ 74 h 69"/>
              <a:gd name="T82" fmla="*/ 126 w 69"/>
              <a:gd name="T83" fmla="*/ 74 h 69"/>
              <a:gd name="T84" fmla="*/ 148 w 69"/>
              <a:gd name="T85" fmla="*/ 61 h 69"/>
              <a:gd name="T86" fmla="*/ 148 w 69"/>
              <a:gd name="T87" fmla="*/ 61 h 6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9"/>
              <a:gd name="T133" fmla="*/ 0 h 69"/>
              <a:gd name="T134" fmla="*/ 69 w 69"/>
              <a:gd name="T135" fmla="*/ 69 h 69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9" h="69">
                <a:moveTo>
                  <a:pt x="69" y="49"/>
                </a:moveTo>
                <a:lnTo>
                  <a:pt x="69" y="39"/>
                </a:lnTo>
                <a:lnTo>
                  <a:pt x="69" y="29"/>
                </a:lnTo>
                <a:lnTo>
                  <a:pt x="69" y="19"/>
                </a:lnTo>
                <a:lnTo>
                  <a:pt x="59" y="19"/>
                </a:lnTo>
                <a:lnTo>
                  <a:pt x="59" y="9"/>
                </a:lnTo>
                <a:lnTo>
                  <a:pt x="49" y="9"/>
                </a:lnTo>
                <a:lnTo>
                  <a:pt x="49" y="0"/>
                </a:lnTo>
                <a:lnTo>
                  <a:pt x="40" y="0"/>
                </a:lnTo>
                <a:lnTo>
                  <a:pt x="30" y="0"/>
                </a:lnTo>
                <a:lnTo>
                  <a:pt x="20" y="0"/>
                </a:lnTo>
                <a:lnTo>
                  <a:pt x="10" y="9"/>
                </a:lnTo>
                <a:lnTo>
                  <a:pt x="0" y="19"/>
                </a:lnTo>
                <a:lnTo>
                  <a:pt x="0" y="29"/>
                </a:lnTo>
                <a:lnTo>
                  <a:pt x="0" y="39"/>
                </a:lnTo>
                <a:lnTo>
                  <a:pt x="0" y="49"/>
                </a:lnTo>
                <a:lnTo>
                  <a:pt x="0" y="59"/>
                </a:lnTo>
                <a:lnTo>
                  <a:pt x="10" y="59"/>
                </a:lnTo>
                <a:lnTo>
                  <a:pt x="10" y="69"/>
                </a:lnTo>
                <a:lnTo>
                  <a:pt x="20" y="69"/>
                </a:lnTo>
                <a:lnTo>
                  <a:pt x="30" y="69"/>
                </a:lnTo>
                <a:lnTo>
                  <a:pt x="40" y="69"/>
                </a:lnTo>
                <a:lnTo>
                  <a:pt x="49" y="69"/>
                </a:lnTo>
                <a:lnTo>
                  <a:pt x="59" y="59"/>
                </a:lnTo>
                <a:lnTo>
                  <a:pt x="69" y="49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17" name="Unknown Shape"/>
          <p:cNvSpPr>
            <a:spLocks/>
          </p:cNvSpPr>
          <p:nvPr/>
        </p:nvSpPr>
        <p:spPr bwMode="auto">
          <a:xfrm>
            <a:off x="6143625" y="4948223"/>
            <a:ext cx="68263" cy="31750"/>
          </a:xfrm>
          <a:custGeom>
            <a:avLst/>
            <a:gdLst>
              <a:gd name="T0" fmla="*/ 0 w 29"/>
              <a:gd name="T1" fmla="*/ 0 h 19"/>
              <a:gd name="T2" fmla="*/ 42 w 29"/>
              <a:gd name="T3" fmla="*/ 9 h 19"/>
              <a:gd name="T4" fmla="*/ 64 w 29"/>
              <a:gd name="T5" fmla="*/ 21 h 19"/>
              <a:gd name="T6" fmla="*/ 0 60000 65536"/>
              <a:gd name="T7" fmla="*/ 0 60000 65536"/>
              <a:gd name="T8" fmla="*/ 0 60000 65536"/>
              <a:gd name="T9" fmla="*/ 0 w 29"/>
              <a:gd name="T10" fmla="*/ 0 h 19"/>
              <a:gd name="T11" fmla="*/ 29 w 29"/>
              <a:gd name="T12" fmla="*/ 19 h 1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9" h="19">
                <a:moveTo>
                  <a:pt x="0" y="0"/>
                </a:moveTo>
                <a:lnTo>
                  <a:pt x="19" y="9"/>
                </a:lnTo>
                <a:lnTo>
                  <a:pt x="29" y="19"/>
                </a:lnTo>
              </a:path>
            </a:pathLst>
          </a:custGeom>
          <a:noFill/>
          <a:ln w="15875" cmpd="sng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18" name="Unknown Shape"/>
          <p:cNvSpPr>
            <a:spLocks/>
          </p:cNvSpPr>
          <p:nvPr/>
        </p:nvSpPr>
        <p:spPr bwMode="auto">
          <a:xfrm>
            <a:off x="6143625" y="4824398"/>
            <a:ext cx="22225" cy="207963"/>
          </a:xfrm>
          <a:custGeom>
            <a:avLst/>
            <a:gdLst>
              <a:gd name="T0" fmla="*/ 22 w 9"/>
              <a:gd name="T1" fmla="*/ 0 h 119"/>
              <a:gd name="T2" fmla="*/ 0 w 9"/>
              <a:gd name="T3" fmla="*/ 36 h 119"/>
              <a:gd name="T4" fmla="*/ 0 w 9"/>
              <a:gd name="T5" fmla="*/ 61 h 119"/>
              <a:gd name="T6" fmla="*/ 0 w 9"/>
              <a:gd name="T7" fmla="*/ 96 h 119"/>
              <a:gd name="T8" fmla="*/ 0 w 9"/>
              <a:gd name="T9" fmla="*/ 120 h 119"/>
              <a:gd name="T10" fmla="*/ 0 w 9"/>
              <a:gd name="T11" fmla="*/ 144 h 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"/>
              <a:gd name="T19" fmla="*/ 0 h 119"/>
              <a:gd name="T20" fmla="*/ 9 w 9"/>
              <a:gd name="T21" fmla="*/ 119 h 1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" h="119">
                <a:moveTo>
                  <a:pt x="9" y="0"/>
                </a:moveTo>
                <a:lnTo>
                  <a:pt x="0" y="30"/>
                </a:lnTo>
                <a:lnTo>
                  <a:pt x="0" y="50"/>
                </a:lnTo>
                <a:lnTo>
                  <a:pt x="0" y="79"/>
                </a:lnTo>
                <a:lnTo>
                  <a:pt x="0" y="99"/>
                </a:lnTo>
                <a:lnTo>
                  <a:pt x="0" y="119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19" name="Unknown Shape"/>
          <p:cNvSpPr>
            <a:spLocks/>
          </p:cNvSpPr>
          <p:nvPr/>
        </p:nvSpPr>
        <p:spPr bwMode="auto">
          <a:xfrm>
            <a:off x="5641975" y="3663935"/>
            <a:ext cx="955675" cy="1628775"/>
          </a:xfrm>
          <a:custGeom>
            <a:avLst/>
            <a:gdLst>
              <a:gd name="T0" fmla="*/ 812 w 415"/>
              <a:gd name="T1" fmla="*/ 0 h 930"/>
              <a:gd name="T2" fmla="*/ 770 w 415"/>
              <a:gd name="T3" fmla="*/ 0 h 930"/>
              <a:gd name="T4" fmla="*/ 706 w 415"/>
              <a:gd name="T5" fmla="*/ 12 h 930"/>
              <a:gd name="T6" fmla="*/ 686 w 415"/>
              <a:gd name="T7" fmla="*/ 12 h 930"/>
              <a:gd name="T8" fmla="*/ 646 w 415"/>
              <a:gd name="T9" fmla="*/ 24 h 930"/>
              <a:gd name="T10" fmla="*/ 625 w 415"/>
              <a:gd name="T11" fmla="*/ 24 h 930"/>
              <a:gd name="T12" fmla="*/ 583 w 415"/>
              <a:gd name="T13" fmla="*/ 36 h 930"/>
              <a:gd name="T14" fmla="*/ 561 w 415"/>
              <a:gd name="T15" fmla="*/ 49 h 930"/>
              <a:gd name="T16" fmla="*/ 519 w 415"/>
              <a:gd name="T17" fmla="*/ 61 h 930"/>
              <a:gd name="T18" fmla="*/ 499 w 415"/>
              <a:gd name="T19" fmla="*/ 73 h 930"/>
              <a:gd name="T20" fmla="*/ 458 w 415"/>
              <a:gd name="T21" fmla="*/ 85 h 930"/>
              <a:gd name="T22" fmla="*/ 416 w 415"/>
              <a:gd name="T23" fmla="*/ 108 h 930"/>
              <a:gd name="T24" fmla="*/ 396 w 415"/>
              <a:gd name="T25" fmla="*/ 120 h 930"/>
              <a:gd name="T26" fmla="*/ 374 w 415"/>
              <a:gd name="T27" fmla="*/ 145 h 930"/>
              <a:gd name="T28" fmla="*/ 332 w 415"/>
              <a:gd name="T29" fmla="*/ 157 h 930"/>
              <a:gd name="T30" fmla="*/ 312 w 415"/>
              <a:gd name="T31" fmla="*/ 181 h 930"/>
              <a:gd name="T32" fmla="*/ 290 w 415"/>
              <a:gd name="T33" fmla="*/ 205 h 930"/>
              <a:gd name="T34" fmla="*/ 270 w 415"/>
              <a:gd name="T35" fmla="*/ 217 h 930"/>
              <a:gd name="T36" fmla="*/ 251 w 415"/>
              <a:gd name="T37" fmla="*/ 241 h 930"/>
              <a:gd name="T38" fmla="*/ 229 w 415"/>
              <a:gd name="T39" fmla="*/ 266 h 930"/>
              <a:gd name="T40" fmla="*/ 209 w 415"/>
              <a:gd name="T41" fmla="*/ 302 h 930"/>
              <a:gd name="T42" fmla="*/ 187 w 415"/>
              <a:gd name="T43" fmla="*/ 327 h 930"/>
              <a:gd name="T44" fmla="*/ 167 w 415"/>
              <a:gd name="T45" fmla="*/ 350 h 930"/>
              <a:gd name="T46" fmla="*/ 145 w 415"/>
              <a:gd name="T47" fmla="*/ 374 h 930"/>
              <a:gd name="T48" fmla="*/ 125 w 415"/>
              <a:gd name="T49" fmla="*/ 398 h 930"/>
              <a:gd name="T50" fmla="*/ 125 w 415"/>
              <a:gd name="T51" fmla="*/ 423 h 930"/>
              <a:gd name="T52" fmla="*/ 103 w 415"/>
              <a:gd name="T53" fmla="*/ 446 h 930"/>
              <a:gd name="T54" fmla="*/ 83 w 415"/>
              <a:gd name="T55" fmla="*/ 470 h 930"/>
              <a:gd name="T56" fmla="*/ 83 w 415"/>
              <a:gd name="T57" fmla="*/ 506 h 930"/>
              <a:gd name="T58" fmla="*/ 61 w 415"/>
              <a:gd name="T59" fmla="*/ 531 h 930"/>
              <a:gd name="T60" fmla="*/ 61 w 415"/>
              <a:gd name="T61" fmla="*/ 555 h 930"/>
              <a:gd name="T62" fmla="*/ 61 w 415"/>
              <a:gd name="T63" fmla="*/ 590 h 930"/>
              <a:gd name="T64" fmla="*/ 42 w 415"/>
              <a:gd name="T65" fmla="*/ 614 h 930"/>
              <a:gd name="T66" fmla="*/ 42 w 415"/>
              <a:gd name="T67" fmla="*/ 639 h 930"/>
              <a:gd name="T68" fmla="*/ 42 w 415"/>
              <a:gd name="T69" fmla="*/ 674 h 930"/>
              <a:gd name="T70" fmla="*/ 22 w 415"/>
              <a:gd name="T71" fmla="*/ 698 h 930"/>
              <a:gd name="T72" fmla="*/ 22 w 415"/>
              <a:gd name="T73" fmla="*/ 723 h 930"/>
              <a:gd name="T74" fmla="*/ 22 w 415"/>
              <a:gd name="T75" fmla="*/ 759 h 930"/>
              <a:gd name="T76" fmla="*/ 0 w 415"/>
              <a:gd name="T77" fmla="*/ 783 h 930"/>
              <a:gd name="T78" fmla="*/ 22 w 415"/>
              <a:gd name="T79" fmla="*/ 806 h 930"/>
              <a:gd name="T80" fmla="*/ 22 w 415"/>
              <a:gd name="T81" fmla="*/ 832 h 930"/>
              <a:gd name="T82" fmla="*/ 42 w 415"/>
              <a:gd name="T83" fmla="*/ 856 h 930"/>
              <a:gd name="T84" fmla="*/ 42 w 415"/>
              <a:gd name="T85" fmla="*/ 868 h 930"/>
              <a:gd name="T86" fmla="*/ 61 w 415"/>
              <a:gd name="T87" fmla="*/ 893 h 930"/>
              <a:gd name="T88" fmla="*/ 83 w 415"/>
              <a:gd name="T89" fmla="*/ 916 h 930"/>
              <a:gd name="T90" fmla="*/ 103 w 415"/>
              <a:gd name="T91" fmla="*/ 940 h 930"/>
              <a:gd name="T92" fmla="*/ 103 w 415"/>
              <a:gd name="T93" fmla="*/ 964 h 930"/>
              <a:gd name="T94" fmla="*/ 103 w 415"/>
              <a:gd name="T95" fmla="*/ 976 h 930"/>
              <a:gd name="T96" fmla="*/ 103 w 415"/>
              <a:gd name="T97" fmla="*/ 1001 h 930"/>
              <a:gd name="T98" fmla="*/ 125 w 415"/>
              <a:gd name="T99" fmla="*/ 1024 h 930"/>
              <a:gd name="T100" fmla="*/ 125 w 415"/>
              <a:gd name="T101" fmla="*/ 1048 h 930"/>
              <a:gd name="T102" fmla="*/ 125 w 415"/>
              <a:gd name="T103" fmla="*/ 1072 h 930"/>
              <a:gd name="T104" fmla="*/ 125 w 415"/>
              <a:gd name="T105" fmla="*/ 1084 h 930"/>
              <a:gd name="T106" fmla="*/ 125 w 415"/>
              <a:gd name="T107" fmla="*/ 1109 h 930"/>
              <a:gd name="T108" fmla="*/ 125 w 415"/>
              <a:gd name="T109" fmla="*/ 1132 h 93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15"/>
              <a:gd name="T166" fmla="*/ 0 h 930"/>
              <a:gd name="T167" fmla="*/ 415 w 415"/>
              <a:gd name="T168" fmla="*/ 930 h 93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15" h="930">
                <a:moveTo>
                  <a:pt x="415" y="0"/>
                </a:moveTo>
                <a:lnTo>
                  <a:pt x="406" y="0"/>
                </a:lnTo>
                <a:lnTo>
                  <a:pt x="396" y="0"/>
                </a:lnTo>
                <a:lnTo>
                  <a:pt x="386" y="0"/>
                </a:lnTo>
                <a:lnTo>
                  <a:pt x="376" y="0"/>
                </a:lnTo>
                <a:lnTo>
                  <a:pt x="366" y="0"/>
                </a:lnTo>
                <a:lnTo>
                  <a:pt x="356" y="0"/>
                </a:lnTo>
                <a:lnTo>
                  <a:pt x="346" y="0"/>
                </a:lnTo>
                <a:lnTo>
                  <a:pt x="336" y="10"/>
                </a:lnTo>
                <a:lnTo>
                  <a:pt x="326" y="10"/>
                </a:lnTo>
                <a:lnTo>
                  <a:pt x="317" y="10"/>
                </a:lnTo>
                <a:lnTo>
                  <a:pt x="307" y="10"/>
                </a:lnTo>
                <a:lnTo>
                  <a:pt x="307" y="20"/>
                </a:lnTo>
                <a:lnTo>
                  <a:pt x="297" y="20"/>
                </a:lnTo>
                <a:lnTo>
                  <a:pt x="287" y="20"/>
                </a:lnTo>
                <a:lnTo>
                  <a:pt x="287" y="30"/>
                </a:lnTo>
                <a:lnTo>
                  <a:pt x="277" y="30"/>
                </a:lnTo>
                <a:lnTo>
                  <a:pt x="267" y="30"/>
                </a:lnTo>
                <a:lnTo>
                  <a:pt x="267" y="40"/>
                </a:lnTo>
                <a:lnTo>
                  <a:pt x="257" y="40"/>
                </a:lnTo>
                <a:lnTo>
                  <a:pt x="247" y="50"/>
                </a:lnTo>
                <a:lnTo>
                  <a:pt x="237" y="50"/>
                </a:lnTo>
                <a:lnTo>
                  <a:pt x="237" y="60"/>
                </a:lnTo>
                <a:lnTo>
                  <a:pt x="227" y="60"/>
                </a:lnTo>
                <a:lnTo>
                  <a:pt x="227" y="70"/>
                </a:lnTo>
                <a:lnTo>
                  <a:pt x="218" y="70"/>
                </a:lnTo>
                <a:lnTo>
                  <a:pt x="218" y="80"/>
                </a:lnTo>
                <a:lnTo>
                  <a:pt x="208" y="80"/>
                </a:lnTo>
                <a:lnTo>
                  <a:pt x="208" y="89"/>
                </a:lnTo>
                <a:lnTo>
                  <a:pt x="198" y="89"/>
                </a:lnTo>
                <a:lnTo>
                  <a:pt x="198" y="99"/>
                </a:lnTo>
                <a:lnTo>
                  <a:pt x="188" y="99"/>
                </a:lnTo>
                <a:lnTo>
                  <a:pt x="178" y="109"/>
                </a:lnTo>
                <a:lnTo>
                  <a:pt x="178" y="119"/>
                </a:lnTo>
                <a:lnTo>
                  <a:pt x="168" y="119"/>
                </a:lnTo>
                <a:lnTo>
                  <a:pt x="168" y="129"/>
                </a:lnTo>
                <a:lnTo>
                  <a:pt x="158" y="129"/>
                </a:lnTo>
                <a:lnTo>
                  <a:pt x="158" y="139"/>
                </a:lnTo>
                <a:lnTo>
                  <a:pt x="148" y="149"/>
                </a:lnTo>
                <a:lnTo>
                  <a:pt x="148" y="159"/>
                </a:lnTo>
                <a:lnTo>
                  <a:pt x="138" y="169"/>
                </a:lnTo>
                <a:lnTo>
                  <a:pt x="138" y="179"/>
                </a:lnTo>
                <a:lnTo>
                  <a:pt x="128" y="179"/>
                </a:lnTo>
                <a:lnTo>
                  <a:pt x="128" y="188"/>
                </a:lnTo>
                <a:lnTo>
                  <a:pt x="128" y="198"/>
                </a:lnTo>
                <a:lnTo>
                  <a:pt x="119" y="198"/>
                </a:lnTo>
                <a:lnTo>
                  <a:pt x="119" y="208"/>
                </a:lnTo>
                <a:lnTo>
                  <a:pt x="109" y="218"/>
                </a:lnTo>
                <a:lnTo>
                  <a:pt x="109" y="228"/>
                </a:lnTo>
                <a:lnTo>
                  <a:pt x="99" y="238"/>
                </a:lnTo>
                <a:lnTo>
                  <a:pt x="99" y="248"/>
                </a:lnTo>
                <a:lnTo>
                  <a:pt x="99" y="258"/>
                </a:lnTo>
                <a:lnTo>
                  <a:pt x="89" y="258"/>
                </a:lnTo>
                <a:lnTo>
                  <a:pt x="89" y="268"/>
                </a:lnTo>
                <a:lnTo>
                  <a:pt x="89" y="277"/>
                </a:lnTo>
                <a:lnTo>
                  <a:pt x="79" y="277"/>
                </a:lnTo>
                <a:lnTo>
                  <a:pt x="79" y="287"/>
                </a:lnTo>
                <a:lnTo>
                  <a:pt x="79" y="297"/>
                </a:lnTo>
                <a:lnTo>
                  <a:pt x="69" y="297"/>
                </a:lnTo>
                <a:lnTo>
                  <a:pt x="69" y="307"/>
                </a:lnTo>
                <a:lnTo>
                  <a:pt x="69" y="317"/>
                </a:lnTo>
                <a:lnTo>
                  <a:pt x="59" y="317"/>
                </a:lnTo>
                <a:lnTo>
                  <a:pt x="59" y="327"/>
                </a:lnTo>
                <a:lnTo>
                  <a:pt x="59" y="337"/>
                </a:lnTo>
                <a:lnTo>
                  <a:pt x="59" y="347"/>
                </a:lnTo>
                <a:lnTo>
                  <a:pt x="49" y="357"/>
                </a:lnTo>
                <a:lnTo>
                  <a:pt x="49" y="366"/>
                </a:lnTo>
                <a:lnTo>
                  <a:pt x="49" y="376"/>
                </a:lnTo>
                <a:lnTo>
                  <a:pt x="49" y="386"/>
                </a:lnTo>
                <a:lnTo>
                  <a:pt x="39" y="386"/>
                </a:lnTo>
                <a:lnTo>
                  <a:pt x="39" y="396"/>
                </a:lnTo>
                <a:lnTo>
                  <a:pt x="39" y="406"/>
                </a:lnTo>
                <a:lnTo>
                  <a:pt x="39" y="416"/>
                </a:lnTo>
                <a:lnTo>
                  <a:pt x="39" y="426"/>
                </a:lnTo>
                <a:lnTo>
                  <a:pt x="39" y="436"/>
                </a:lnTo>
                <a:lnTo>
                  <a:pt x="29" y="436"/>
                </a:lnTo>
                <a:lnTo>
                  <a:pt x="29" y="446"/>
                </a:lnTo>
                <a:lnTo>
                  <a:pt x="29" y="456"/>
                </a:lnTo>
                <a:lnTo>
                  <a:pt x="29" y="465"/>
                </a:lnTo>
                <a:lnTo>
                  <a:pt x="29" y="475"/>
                </a:lnTo>
                <a:lnTo>
                  <a:pt x="29" y="485"/>
                </a:lnTo>
                <a:lnTo>
                  <a:pt x="29" y="495"/>
                </a:lnTo>
                <a:lnTo>
                  <a:pt x="20" y="505"/>
                </a:lnTo>
                <a:lnTo>
                  <a:pt x="20" y="515"/>
                </a:lnTo>
                <a:lnTo>
                  <a:pt x="20" y="525"/>
                </a:lnTo>
                <a:lnTo>
                  <a:pt x="20" y="535"/>
                </a:lnTo>
                <a:lnTo>
                  <a:pt x="20" y="545"/>
                </a:lnTo>
                <a:lnTo>
                  <a:pt x="20" y="554"/>
                </a:lnTo>
                <a:lnTo>
                  <a:pt x="20" y="564"/>
                </a:lnTo>
                <a:lnTo>
                  <a:pt x="10" y="564"/>
                </a:lnTo>
                <a:lnTo>
                  <a:pt x="10" y="574"/>
                </a:lnTo>
                <a:lnTo>
                  <a:pt x="10" y="584"/>
                </a:lnTo>
                <a:lnTo>
                  <a:pt x="10" y="594"/>
                </a:lnTo>
                <a:lnTo>
                  <a:pt x="10" y="604"/>
                </a:lnTo>
                <a:lnTo>
                  <a:pt x="10" y="614"/>
                </a:lnTo>
                <a:lnTo>
                  <a:pt x="10" y="624"/>
                </a:lnTo>
                <a:lnTo>
                  <a:pt x="0" y="624"/>
                </a:lnTo>
                <a:lnTo>
                  <a:pt x="0" y="634"/>
                </a:lnTo>
                <a:lnTo>
                  <a:pt x="0" y="644"/>
                </a:lnTo>
                <a:lnTo>
                  <a:pt x="0" y="653"/>
                </a:lnTo>
                <a:lnTo>
                  <a:pt x="10" y="663"/>
                </a:lnTo>
                <a:lnTo>
                  <a:pt x="10" y="673"/>
                </a:lnTo>
                <a:lnTo>
                  <a:pt x="10" y="683"/>
                </a:lnTo>
                <a:lnTo>
                  <a:pt x="10" y="693"/>
                </a:lnTo>
                <a:lnTo>
                  <a:pt x="20" y="693"/>
                </a:lnTo>
                <a:lnTo>
                  <a:pt x="20" y="703"/>
                </a:lnTo>
                <a:lnTo>
                  <a:pt x="20" y="713"/>
                </a:lnTo>
                <a:lnTo>
                  <a:pt x="29" y="713"/>
                </a:lnTo>
                <a:lnTo>
                  <a:pt x="29" y="723"/>
                </a:lnTo>
                <a:lnTo>
                  <a:pt x="29" y="733"/>
                </a:lnTo>
                <a:lnTo>
                  <a:pt x="39" y="733"/>
                </a:lnTo>
                <a:lnTo>
                  <a:pt x="39" y="742"/>
                </a:lnTo>
                <a:lnTo>
                  <a:pt x="39" y="752"/>
                </a:lnTo>
                <a:lnTo>
                  <a:pt x="39" y="762"/>
                </a:lnTo>
                <a:lnTo>
                  <a:pt x="49" y="772"/>
                </a:lnTo>
                <a:lnTo>
                  <a:pt x="49" y="782"/>
                </a:lnTo>
                <a:lnTo>
                  <a:pt x="49" y="792"/>
                </a:lnTo>
                <a:lnTo>
                  <a:pt x="49" y="802"/>
                </a:lnTo>
                <a:lnTo>
                  <a:pt x="49" y="812"/>
                </a:lnTo>
                <a:lnTo>
                  <a:pt x="49" y="822"/>
                </a:lnTo>
                <a:lnTo>
                  <a:pt x="49" y="831"/>
                </a:lnTo>
                <a:lnTo>
                  <a:pt x="59" y="841"/>
                </a:lnTo>
                <a:lnTo>
                  <a:pt x="59" y="851"/>
                </a:lnTo>
                <a:lnTo>
                  <a:pt x="59" y="861"/>
                </a:lnTo>
                <a:lnTo>
                  <a:pt x="59" y="871"/>
                </a:lnTo>
                <a:lnTo>
                  <a:pt x="59" y="881"/>
                </a:lnTo>
                <a:lnTo>
                  <a:pt x="59" y="891"/>
                </a:lnTo>
                <a:lnTo>
                  <a:pt x="59" y="901"/>
                </a:lnTo>
                <a:lnTo>
                  <a:pt x="59" y="911"/>
                </a:lnTo>
                <a:lnTo>
                  <a:pt x="59" y="921"/>
                </a:lnTo>
                <a:lnTo>
                  <a:pt x="59" y="930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20" name="Unknown Shape"/>
          <p:cNvSpPr>
            <a:spLocks/>
          </p:cNvSpPr>
          <p:nvPr/>
        </p:nvSpPr>
        <p:spPr bwMode="auto">
          <a:xfrm>
            <a:off x="5391150" y="3370248"/>
            <a:ext cx="958850" cy="1938338"/>
          </a:xfrm>
          <a:custGeom>
            <a:avLst/>
            <a:gdLst>
              <a:gd name="T0" fmla="*/ 272 w 416"/>
              <a:gd name="T1" fmla="*/ 1346 h 1108"/>
              <a:gd name="T2" fmla="*/ 229 w 416"/>
              <a:gd name="T3" fmla="*/ 1346 h 1108"/>
              <a:gd name="T4" fmla="*/ 187 w 416"/>
              <a:gd name="T5" fmla="*/ 1346 h 1108"/>
              <a:gd name="T6" fmla="*/ 145 w 416"/>
              <a:gd name="T7" fmla="*/ 1333 h 1108"/>
              <a:gd name="T8" fmla="*/ 125 w 416"/>
              <a:gd name="T9" fmla="*/ 1322 h 1108"/>
              <a:gd name="T10" fmla="*/ 103 w 416"/>
              <a:gd name="T11" fmla="*/ 1298 h 1108"/>
              <a:gd name="T12" fmla="*/ 103 w 416"/>
              <a:gd name="T13" fmla="*/ 1286 h 1108"/>
              <a:gd name="T14" fmla="*/ 83 w 416"/>
              <a:gd name="T15" fmla="*/ 1250 h 1108"/>
              <a:gd name="T16" fmla="*/ 83 w 416"/>
              <a:gd name="T17" fmla="*/ 1225 h 1108"/>
              <a:gd name="T18" fmla="*/ 64 w 416"/>
              <a:gd name="T19" fmla="*/ 1190 h 1108"/>
              <a:gd name="T20" fmla="*/ 42 w 416"/>
              <a:gd name="T21" fmla="*/ 1154 h 1108"/>
              <a:gd name="T22" fmla="*/ 22 w 416"/>
              <a:gd name="T23" fmla="*/ 1117 h 1108"/>
              <a:gd name="T24" fmla="*/ 22 w 416"/>
              <a:gd name="T25" fmla="*/ 1082 h 1108"/>
              <a:gd name="T26" fmla="*/ 0 w 416"/>
              <a:gd name="T27" fmla="*/ 1034 h 1108"/>
              <a:gd name="T28" fmla="*/ 0 w 416"/>
              <a:gd name="T29" fmla="*/ 986 h 1108"/>
              <a:gd name="T30" fmla="*/ 0 w 416"/>
              <a:gd name="T31" fmla="*/ 938 h 1108"/>
              <a:gd name="T32" fmla="*/ 22 w 416"/>
              <a:gd name="T33" fmla="*/ 877 h 1108"/>
              <a:gd name="T34" fmla="*/ 22 w 416"/>
              <a:gd name="T35" fmla="*/ 806 h 1108"/>
              <a:gd name="T36" fmla="*/ 42 w 416"/>
              <a:gd name="T37" fmla="*/ 734 h 1108"/>
              <a:gd name="T38" fmla="*/ 83 w 416"/>
              <a:gd name="T39" fmla="*/ 660 h 1108"/>
              <a:gd name="T40" fmla="*/ 103 w 416"/>
              <a:gd name="T41" fmla="*/ 601 h 1108"/>
              <a:gd name="T42" fmla="*/ 145 w 416"/>
              <a:gd name="T43" fmla="*/ 540 h 1108"/>
              <a:gd name="T44" fmla="*/ 187 w 416"/>
              <a:gd name="T45" fmla="*/ 493 h 1108"/>
              <a:gd name="T46" fmla="*/ 229 w 416"/>
              <a:gd name="T47" fmla="*/ 444 h 1108"/>
              <a:gd name="T48" fmla="*/ 272 w 416"/>
              <a:gd name="T49" fmla="*/ 385 h 1108"/>
              <a:gd name="T50" fmla="*/ 312 w 416"/>
              <a:gd name="T51" fmla="*/ 336 h 1108"/>
              <a:gd name="T52" fmla="*/ 354 w 416"/>
              <a:gd name="T53" fmla="*/ 301 h 1108"/>
              <a:gd name="T54" fmla="*/ 396 w 416"/>
              <a:gd name="T55" fmla="*/ 264 h 1108"/>
              <a:gd name="T56" fmla="*/ 438 w 416"/>
              <a:gd name="T57" fmla="*/ 228 h 1108"/>
              <a:gd name="T58" fmla="*/ 460 w 416"/>
              <a:gd name="T59" fmla="*/ 204 h 1108"/>
              <a:gd name="T60" fmla="*/ 499 w 416"/>
              <a:gd name="T61" fmla="*/ 193 h 1108"/>
              <a:gd name="T62" fmla="*/ 521 w 416"/>
              <a:gd name="T63" fmla="*/ 181 h 1108"/>
              <a:gd name="T64" fmla="*/ 563 w 416"/>
              <a:gd name="T65" fmla="*/ 156 h 1108"/>
              <a:gd name="T66" fmla="*/ 584 w 416"/>
              <a:gd name="T67" fmla="*/ 144 h 1108"/>
              <a:gd name="T68" fmla="*/ 626 w 416"/>
              <a:gd name="T69" fmla="*/ 120 h 1108"/>
              <a:gd name="T70" fmla="*/ 668 w 416"/>
              <a:gd name="T71" fmla="*/ 108 h 1108"/>
              <a:gd name="T72" fmla="*/ 690 w 416"/>
              <a:gd name="T73" fmla="*/ 96 h 1108"/>
              <a:gd name="T74" fmla="*/ 729 w 416"/>
              <a:gd name="T75" fmla="*/ 85 h 1108"/>
              <a:gd name="T76" fmla="*/ 751 w 416"/>
              <a:gd name="T77" fmla="*/ 73 h 1108"/>
              <a:gd name="T78" fmla="*/ 771 w 416"/>
              <a:gd name="T79" fmla="*/ 61 h 1108"/>
              <a:gd name="T80" fmla="*/ 793 w 416"/>
              <a:gd name="T81" fmla="*/ 48 h 1108"/>
              <a:gd name="T82" fmla="*/ 813 w 416"/>
              <a:gd name="T83" fmla="*/ 36 h 1108"/>
              <a:gd name="T84" fmla="*/ 835 w 416"/>
              <a:gd name="T85" fmla="*/ 24 h 1108"/>
              <a:gd name="T86" fmla="*/ 855 w 416"/>
              <a:gd name="T87" fmla="*/ 12 h 110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16"/>
              <a:gd name="T133" fmla="*/ 0 h 1108"/>
              <a:gd name="T134" fmla="*/ 416 w 416"/>
              <a:gd name="T135" fmla="*/ 1108 h 110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16" h="1108">
                <a:moveTo>
                  <a:pt x="148" y="1108"/>
                </a:moveTo>
                <a:lnTo>
                  <a:pt x="129" y="1108"/>
                </a:lnTo>
                <a:lnTo>
                  <a:pt x="119" y="1108"/>
                </a:lnTo>
                <a:lnTo>
                  <a:pt x="109" y="1108"/>
                </a:lnTo>
                <a:lnTo>
                  <a:pt x="99" y="1108"/>
                </a:lnTo>
                <a:lnTo>
                  <a:pt x="89" y="1108"/>
                </a:lnTo>
                <a:lnTo>
                  <a:pt x="79" y="1108"/>
                </a:lnTo>
                <a:lnTo>
                  <a:pt x="69" y="1098"/>
                </a:lnTo>
                <a:lnTo>
                  <a:pt x="59" y="1089"/>
                </a:lnTo>
                <a:lnTo>
                  <a:pt x="59" y="1079"/>
                </a:lnTo>
                <a:lnTo>
                  <a:pt x="49" y="1069"/>
                </a:lnTo>
                <a:lnTo>
                  <a:pt x="49" y="1059"/>
                </a:lnTo>
                <a:lnTo>
                  <a:pt x="49" y="1039"/>
                </a:lnTo>
                <a:lnTo>
                  <a:pt x="39" y="1029"/>
                </a:lnTo>
                <a:lnTo>
                  <a:pt x="39" y="1019"/>
                </a:lnTo>
                <a:lnTo>
                  <a:pt x="39" y="1009"/>
                </a:lnTo>
                <a:lnTo>
                  <a:pt x="30" y="999"/>
                </a:lnTo>
                <a:lnTo>
                  <a:pt x="30" y="980"/>
                </a:lnTo>
                <a:lnTo>
                  <a:pt x="20" y="970"/>
                </a:lnTo>
                <a:lnTo>
                  <a:pt x="20" y="950"/>
                </a:lnTo>
                <a:lnTo>
                  <a:pt x="20" y="940"/>
                </a:lnTo>
                <a:lnTo>
                  <a:pt x="10" y="920"/>
                </a:lnTo>
                <a:lnTo>
                  <a:pt x="10" y="910"/>
                </a:lnTo>
                <a:lnTo>
                  <a:pt x="10" y="891"/>
                </a:lnTo>
                <a:lnTo>
                  <a:pt x="10" y="871"/>
                </a:lnTo>
                <a:lnTo>
                  <a:pt x="0" y="851"/>
                </a:lnTo>
                <a:lnTo>
                  <a:pt x="0" y="831"/>
                </a:lnTo>
                <a:lnTo>
                  <a:pt x="0" y="812"/>
                </a:lnTo>
                <a:lnTo>
                  <a:pt x="0" y="792"/>
                </a:lnTo>
                <a:lnTo>
                  <a:pt x="0" y="772"/>
                </a:lnTo>
                <a:lnTo>
                  <a:pt x="0" y="742"/>
                </a:lnTo>
                <a:lnTo>
                  <a:pt x="10" y="722"/>
                </a:lnTo>
                <a:lnTo>
                  <a:pt x="10" y="693"/>
                </a:lnTo>
                <a:lnTo>
                  <a:pt x="10" y="663"/>
                </a:lnTo>
                <a:lnTo>
                  <a:pt x="20" y="633"/>
                </a:lnTo>
                <a:lnTo>
                  <a:pt x="20" y="604"/>
                </a:lnTo>
                <a:lnTo>
                  <a:pt x="30" y="574"/>
                </a:lnTo>
                <a:lnTo>
                  <a:pt x="39" y="544"/>
                </a:lnTo>
                <a:lnTo>
                  <a:pt x="39" y="525"/>
                </a:lnTo>
                <a:lnTo>
                  <a:pt x="49" y="495"/>
                </a:lnTo>
                <a:lnTo>
                  <a:pt x="59" y="465"/>
                </a:lnTo>
                <a:lnTo>
                  <a:pt x="69" y="445"/>
                </a:lnTo>
                <a:lnTo>
                  <a:pt x="79" y="426"/>
                </a:lnTo>
                <a:lnTo>
                  <a:pt x="89" y="406"/>
                </a:lnTo>
                <a:lnTo>
                  <a:pt x="99" y="386"/>
                </a:lnTo>
                <a:lnTo>
                  <a:pt x="109" y="366"/>
                </a:lnTo>
                <a:lnTo>
                  <a:pt x="119" y="337"/>
                </a:lnTo>
                <a:lnTo>
                  <a:pt x="129" y="317"/>
                </a:lnTo>
                <a:lnTo>
                  <a:pt x="138" y="297"/>
                </a:lnTo>
                <a:lnTo>
                  <a:pt x="148" y="277"/>
                </a:lnTo>
                <a:lnTo>
                  <a:pt x="158" y="267"/>
                </a:lnTo>
                <a:lnTo>
                  <a:pt x="168" y="248"/>
                </a:lnTo>
                <a:lnTo>
                  <a:pt x="178" y="228"/>
                </a:lnTo>
                <a:lnTo>
                  <a:pt x="188" y="218"/>
                </a:lnTo>
                <a:lnTo>
                  <a:pt x="198" y="198"/>
                </a:lnTo>
                <a:lnTo>
                  <a:pt x="208" y="188"/>
                </a:lnTo>
                <a:lnTo>
                  <a:pt x="208" y="178"/>
                </a:lnTo>
                <a:lnTo>
                  <a:pt x="218" y="168"/>
                </a:lnTo>
                <a:lnTo>
                  <a:pt x="228" y="159"/>
                </a:lnTo>
                <a:lnTo>
                  <a:pt x="237" y="159"/>
                </a:lnTo>
                <a:lnTo>
                  <a:pt x="237" y="149"/>
                </a:lnTo>
                <a:lnTo>
                  <a:pt x="247" y="149"/>
                </a:lnTo>
                <a:lnTo>
                  <a:pt x="257" y="139"/>
                </a:lnTo>
                <a:lnTo>
                  <a:pt x="267" y="129"/>
                </a:lnTo>
                <a:lnTo>
                  <a:pt x="277" y="119"/>
                </a:lnTo>
                <a:lnTo>
                  <a:pt x="287" y="109"/>
                </a:lnTo>
                <a:lnTo>
                  <a:pt x="297" y="99"/>
                </a:lnTo>
                <a:lnTo>
                  <a:pt x="307" y="99"/>
                </a:lnTo>
                <a:lnTo>
                  <a:pt x="317" y="89"/>
                </a:lnTo>
                <a:lnTo>
                  <a:pt x="317" y="79"/>
                </a:lnTo>
                <a:lnTo>
                  <a:pt x="327" y="79"/>
                </a:lnTo>
                <a:lnTo>
                  <a:pt x="336" y="70"/>
                </a:lnTo>
                <a:lnTo>
                  <a:pt x="346" y="70"/>
                </a:lnTo>
                <a:lnTo>
                  <a:pt x="346" y="60"/>
                </a:lnTo>
                <a:lnTo>
                  <a:pt x="356" y="60"/>
                </a:lnTo>
                <a:lnTo>
                  <a:pt x="366" y="50"/>
                </a:lnTo>
                <a:lnTo>
                  <a:pt x="376" y="50"/>
                </a:lnTo>
                <a:lnTo>
                  <a:pt x="376" y="40"/>
                </a:lnTo>
                <a:lnTo>
                  <a:pt x="386" y="40"/>
                </a:lnTo>
                <a:lnTo>
                  <a:pt x="386" y="30"/>
                </a:lnTo>
                <a:lnTo>
                  <a:pt x="396" y="30"/>
                </a:lnTo>
                <a:lnTo>
                  <a:pt x="396" y="20"/>
                </a:lnTo>
                <a:lnTo>
                  <a:pt x="406" y="20"/>
                </a:lnTo>
                <a:lnTo>
                  <a:pt x="406" y="10"/>
                </a:lnTo>
                <a:lnTo>
                  <a:pt x="416" y="0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21" name="Unknown Shape"/>
          <p:cNvSpPr>
            <a:spLocks/>
          </p:cNvSpPr>
          <p:nvPr/>
        </p:nvSpPr>
        <p:spPr bwMode="auto">
          <a:xfrm>
            <a:off x="6894513" y="4633898"/>
            <a:ext cx="69850" cy="69850"/>
          </a:xfrm>
          <a:custGeom>
            <a:avLst/>
            <a:gdLst>
              <a:gd name="T0" fmla="*/ 0 w 30"/>
              <a:gd name="T1" fmla="*/ 0 h 40"/>
              <a:gd name="T2" fmla="*/ 22 w 30"/>
              <a:gd name="T3" fmla="*/ 0 h 40"/>
              <a:gd name="T4" fmla="*/ 22 w 30"/>
              <a:gd name="T5" fmla="*/ 0 h 40"/>
              <a:gd name="T6" fmla="*/ 43 w 30"/>
              <a:gd name="T7" fmla="*/ 0 h 40"/>
              <a:gd name="T8" fmla="*/ 43 w 30"/>
              <a:gd name="T9" fmla="*/ 12 h 40"/>
              <a:gd name="T10" fmla="*/ 65 w 30"/>
              <a:gd name="T11" fmla="*/ 12 h 40"/>
              <a:gd name="T12" fmla="*/ 65 w 30"/>
              <a:gd name="T13" fmla="*/ 24 h 40"/>
              <a:gd name="T14" fmla="*/ 65 w 30"/>
              <a:gd name="T15" fmla="*/ 36 h 40"/>
              <a:gd name="T16" fmla="*/ 43 w 30"/>
              <a:gd name="T17" fmla="*/ 36 h 40"/>
              <a:gd name="T18" fmla="*/ 22 w 30"/>
              <a:gd name="T19" fmla="*/ 48 h 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0"/>
              <a:gd name="T31" fmla="*/ 0 h 40"/>
              <a:gd name="T32" fmla="*/ 30 w 30"/>
              <a:gd name="T33" fmla="*/ 40 h 4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0" h="40">
                <a:moveTo>
                  <a:pt x="0" y="0"/>
                </a:moveTo>
                <a:lnTo>
                  <a:pt x="10" y="0"/>
                </a:lnTo>
                <a:lnTo>
                  <a:pt x="20" y="0"/>
                </a:lnTo>
                <a:lnTo>
                  <a:pt x="20" y="10"/>
                </a:lnTo>
                <a:lnTo>
                  <a:pt x="30" y="10"/>
                </a:lnTo>
                <a:lnTo>
                  <a:pt x="30" y="20"/>
                </a:lnTo>
                <a:lnTo>
                  <a:pt x="30" y="30"/>
                </a:lnTo>
                <a:lnTo>
                  <a:pt x="20" y="30"/>
                </a:lnTo>
                <a:lnTo>
                  <a:pt x="10" y="40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22" name="Rectangle 420"/>
          <p:cNvSpPr>
            <a:spLocks noChangeArrowheads="1"/>
          </p:cNvSpPr>
          <p:nvPr/>
        </p:nvSpPr>
        <p:spPr bwMode="auto">
          <a:xfrm>
            <a:off x="922338" y="3455973"/>
            <a:ext cx="912813" cy="13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23" name="Rectangle 421"/>
          <p:cNvSpPr>
            <a:spLocks noChangeArrowheads="1"/>
          </p:cNvSpPr>
          <p:nvPr/>
        </p:nvSpPr>
        <p:spPr bwMode="auto">
          <a:xfrm>
            <a:off x="2016125" y="2192323"/>
            <a:ext cx="1003300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24" name="Rectangle 422"/>
          <p:cNvSpPr>
            <a:spLocks noChangeArrowheads="1"/>
          </p:cNvSpPr>
          <p:nvPr/>
        </p:nvSpPr>
        <p:spPr bwMode="auto">
          <a:xfrm>
            <a:off x="5208588" y="2954323"/>
            <a:ext cx="708025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25" name="Rectangle 423"/>
          <p:cNvSpPr>
            <a:spLocks noChangeArrowheads="1"/>
          </p:cNvSpPr>
          <p:nvPr/>
        </p:nvSpPr>
        <p:spPr bwMode="auto">
          <a:xfrm>
            <a:off x="4797425" y="3213085"/>
            <a:ext cx="1162050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26" name="Rectangle 424"/>
          <p:cNvSpPr>
            <a:spLocks noChangeArrowheads="1"/>
          </p:cNvSpPr>
          <p:nvPr/>
        </p:nvSpPr>
        <p:spPr bwMode="auto">
          <a:xfrm>
            <a:off x="6759575" y="3213085"/>
            <a:ext cx="5921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27" name="Rectangle 425"/>
          <p:cNvSpPr>
            <a:spLocks noChangeArrowheads="1"/>
          </p:cNvSpPr>
          <p:nvPr/>
        </p:nvSpPr>
        <p:spPr bwMode="auto">
          <a:xfrm>
            <a:off x="6759575" y="2536810"/>
            <a:ext cx="819150" cy="13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28" name="Rectangle 426"/>
          <p:cNvSpPr>
            <a:spLocks noChangeArrowheads="1"/>
          </p:cNvSpPr>
          <p:nvPr/>
        </p:nvSpPr>
        <p:spPr bwMode="auto">
          <a:xfrm>
            <a:off x="323850" y="3213556"/>
            <a:ext cx="103387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n-US" sz="1400" b="1" dirty="0" err="1"/>
              <a:t>Chất</a:t>
            </a:r>
            <a:r>
              <a:rPr lang="en-US" sz="1400" b="1" dirty="0"/>
              <a:t> </a:t>
            </a:r>
            <a:r>
              <a:rPr lang="en-US" sz="1400" b="1" dirty="0" err="1"/>
              <a:t>thải</a:t>
            </a:r>
            <a:r>
              <a:rPr lang="en-US" sz="1400" b="1" dirty="0"/>
              <a:t> </a:t>
            </a:r>
            <a:r>
              <a:rPr lang="en-US" sz="1400" b="1" dirty="0" err="1" smtClean="0"/>
              <a:t>lỏng</a:t>
            </a:r>
            <a:endParaRPr lang="en-US" sz="1400" b="1" dirty="0"/>
          </a:p>
        </p:txBody>
      </p:sp>
      <p:sp>
        <p:nvSpPr>
          <p:cNvPr id="429" name="Rectangle 427"/>
          <p:cNvSpPr>
            <a:spLocks noChangeArrowheads="1"/>
          </p:cNvSpPr>
          <p:nvPr/>
        </p:nvSpPr>
        <p:spPr bwMode="auto">
          <a:xfrm>
            <a:off x="1600200" y="1971660"/>
            <a:ext cx="122892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n-US" sz="1400" dirty="0" err="1"/>
              <a:t>Bộ</a:t>
            </a:r>
            <a:r>
              <a:rPr lang="en-US" sz="1400" dirty="0"/>
              <a:t> </a:t>
            </a:r>
            <a:r>
              <a:rPr lang="en-US" sz="1400" dirty="0" err="1"/>
              <a:t>phận</a:t>
            </a:r>
            <a:r>
              <a:rPr lang="en-US" sz="1400" dirty="0"/>
              <a:t> </a:t>
            </a:r>
            <a:r>
              <a:rPr lang="en-US" sz="1400" dirty="0" err="1"/>
              <a:t>tách</a:t>
            </a:r>
            <a:r>
              <a:rPr lang="en-US" sz="1400" dirty="0"/>
              <a:t> </a:t>
            </a:r>
            <a:r>
              <a:rPr lang="en-US" sz="1400" dirty="0" err="1"/>
              <a:t>bụi</a:t>
            </a:r>
            <a:endParaRPr lang="en-US" sz="1400" dirty="0"/>
          </a:p>
        </p:txBody>
      </p:sp>
      <p:sp>
        <p:nvSpPr>
          <p:cNvPr id="430" name="Rectangle 428"/>
          <p:cNvSpPr>
            <a:spLocks noChangeArrowheads="1"/>
          </p:cNvSpPr>
          <p:nvPr/>
        </p:nvSpPr>
        <p:spPr bwMode="auto">
          <a:xfrm>
            <a:off x="4114800" y="2886060"/>
            <a:ext cx="168592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0" hangingPunct="0"/>
            <a:r>
              <a:rPr lang="en-US" sz="1400" dirty="0" err="1"/>
              <a:t>Công</a:t>
            </a:r>
            <a:r>
              <a:rPr lang="en-US" sz="1400" dirty="0"/>
              <a:t> </a:t>
            </a:r>
            <a:r>
              <a:rPr lang="en-US" sz="1400" dirty="0" err="1"/>
              <a:t>tắc</a:t>
            </a:r>
            <a:r>
              <a:rPr lang="en-US" sz="1400" dirty="0"/>
              <a:t> </a:t>
            </a:r>
            <a:r>
              <a:rPr lang="en-US" sz="1400" dirty="0" err="1"/>
              <a:t>điện</a:t>
            </a:r>
            <a:endParaRPr lang="en-US" sz="1400" dirty="0"/>
          </a:p>
        </p:txBody>
      </p:sp>
      <p:sp>
        <p:nvSpPr>
          <p:cNvPr id="431" name="Rectangle 429"/>
          <p:cNvSpPr>
            <a:spLocks noChangeArrowheads="1"/>
          </p:cNvSpPr>
          <p:nvPr/>
        </p:nvSpPr>
        <p:spPr bwMode="auto">
          <a:xfrm>
            <a:off x="4605338" y="3190860"/>
            <a:ext cx="54822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n-US" sz="1400" dirty="0" err="1"/>
              <a:t>Khí</a:t>
            </a:r>
            <a:r>
              <a:rPr lang="en-US" sz="1400" dirty="0"/>
              <a:t> </a:t>
            </a:r>
            <a:r>
              <a:rPr lang="en-US" sz="1400" dirty="0" err="1"/>
              <a:t>nén</a:t>
            </a:r>
            <a:endParaRPr lang="en-US" sz="1400" dirty="0"/>
          </a:p>
        </p:txBody>
      </p:sp>
      <p:sp>
        <p:nvSpPr>
          <p:cNvPr id="432" name="Rectangle 430"/>
          <p:cNvSpPr>
            <a:spLocks noChangeArrowheads="1"/>
          </p:cNvSpPr>
          <p:nvPr/>
        </p:nvSpPr>
        <p:spPr bwMode="auto">
          <a:xfrm>
            <a:off x="6705600" y="2962260"/>
            <a:ext cx="99225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n-US" sz="1400" dirty="0" err="1"/>
              <a:t>Đấu</a:t>
            </a:r>
            <a:r>
              <a:rPr lang="en-US" sz="1400" dirty="0"/>
              <a:t> </a:t>
            </a:r>
            <a:r>
              <a:rPr lang="en-US" sz="1400" dirty="0" err="1"/>
              <a:t>họng</a:t>
            </a:r>
            <a:r>
              <a:rPr lang="en-US" sz="1400" dirty="0"/>
              <a:t> </a:t>
            </a:r>
            <a:r>
              <a:rPr lang="en-US" sz="1400" dirty="0" err="1"/>
              <a:t>hút</a:t>
            </a:r>
            <a:endParaRPr lang="en-US" sz="1400" dirty="0"/>
          </a:p>
        </p:txBody>
      </p:sp>
      <p:sp>
        <p:nvSpPr>
          <p:cNvPr id="433" name="Rectangle 431"/>
          <p:cNvSpPr>
            <a:spLocks noChangeArrowheads="1"/>
          </p:cNvSpPr>
          <p:nvPr/>
        </p:nvSpPr>
        <p:spPr bwMode="auto">
          <a:xfrm>
            <a:off x="6705600" y="2284862"/>
            <a:ext cx="110927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n-US" sz="1400" dirty="0" err="1"/>
              <a:t>Hộp</a:t>
            </a:r>
            <a:r>
              <a:rPr lang="en-US" sz="1400" dirty="0"/>
              <a:t> </a:t>
            </a:r>
            <a:r>
              <a:rPr lang="en-US" sz="1400" dirty="0" err="1"/>
              <a:t>điều</a:t>
            </a:r>
            <a:r>
              <a:rPr lang="en-US" sz="1400" dirty="0"/>
              <a:t> </a:t>
            </a:r>
            <a:r>
              <a:rPr lang="en-US" sz="1400" dirty="0" err="1"/>
              <a:t>khiển</a:t>
            </a:r>
            <a:endParaRPr lang="en-US" sz="1400" dirty="0"/>
          </a:p>
        </p:txBody>
      </p:sp>
      <p:sp>
        <p:nvSpPr>
          <p:cNvPr id="434" name="Line 432"/>
          <p:cNvSpPr>
            <a:spLocks noChangeShapeType="1"/>
          </p:cNvSpPr>
          <p:nvPr/>
        </p:nvSpPr>
        <p:spPr bwMode="auto">
          <a:xfrm flipH="1" flipV="1">
            <a:off x="6257925" y="3335323"/>
            <a:ext cx="92075" cy="349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35" name="Line 433"/>
          <p:cNvSpPr>
            <a:spLocks noChangeShapeType="1"/>
          </p:cNvSpPr>
          <p:nvPr/>
        </p:nvSpPr>
        <p:spPr bwMode="auto">
          <a:xfrm>
            <a:off x="6234113" y="3351198"/>
            <a:ext cx="92075" cy="539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36" name="Line 434"/>
          <p:cNvSpPr>
            <a:spLocks noChangeShapeType="1"/>
          </p:cNvSpPr>
          <p:nvPr/>
        </p:nvSpPr>
        <p:spPr bwMode="auto">
          <a:xfrm>
            <a:off x="6188075" y="3386123"/>
            <a:ext cx="92075" cy="539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37" name="Line 435"/>
          <p:cNvSpPr>
            <a:spLocks noChangeShapeType="1"/>
          </p:cNvSpPr>
          <p:nvPr/>
        </p:nvSpPr>
        <p:spPr bwMode="auto">
          <a:xfrm>
            <a:off x="6143625" y="3421048"/>
            <a:ext cx="68263" cy="539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38" name="Line 436"/>
          <p:cNvSpPr>
            <a:spLocks noChangeShapeType="1"/>
          </p:cNvSpPr>
          <p:nvPr/>
        </p:nvSpPr>
        <p:spPr bwMode="auto">
          <a:xfrm>
            <a:off x="6121400" y="3440098"/>
            <a:ext cx="44450" cy="508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39" name="Line 437"/>
          <p:cNvSpPr>
            <a:spLocks noChangeShapeType="1"/>
          </p:cNvSpPr>
          <p:nvPr/>
        </p:nvSpPr>
        <p:spPr bwMode="auto">
          <a:xfrm>
            <a:off x="6051550" y="3475023"/>
            <a:ext cx="69850" cy="508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40" name="Line 438"/>
          <p:cNvSpPr>
            <a:spLocks noChangeShapeType="1"/>
          </p:cNvSpPr>
          <p:nvPr/>
        </p:nvSpPr>
        <p:spPr bwMode="auto">
          <a:xfrm>
            <a:off x="6029325" y="3506773"/>
            <a:ext cx="46038" cy="539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41" name="Line 439"/>
          <p:cNvSpPr>
            <a:spLocks noChangeShapeType="1"/>
          </p:cNvSpPr>
          <p:nvPr/>
        </p:nvSpPr>
        <p:spPr bwMode="auto">
          <a:xfrm>
            <a:off x="5983288" y="3541698"/>
            <a:ext cx="46038" cy="349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42" name="Line 440"/>
          <p:cNvSpPr>
            <a:spLocks noChangeShapeType="1"/>
          </p:cNvSpPr>
          <p:nvPr/>
        </p:nvSpPr>
        <p:spPr bwMode="auto">
          <a:xfrm>
            <a:off x="5937250" y="3595673"/>
            <a:ext cx="46038" cy="158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43" name="Line 441"/>
          <p:cNvSpPr>
            <a:spLocks noChangeShapeType="1"/>
          </p:cNvSpPr>
          <p:nvPr/>
        </p:nvSpPr>
        <p:spPr bwMode="auto">
          <a:xfrm>
            <a:off x="5892800" y="3630598"/>
            <a:ext cx="23813" cy="158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44" name="Line 442"/>
          <p:cNvSpPr>
            <a:spLocks noChangeShapeType="1"/>
          </p:cNvSpPr>
          <p:nvPr/>
        </p:nvSpPr>
        <p:spPr bwMode="auto">
          <a:xfrm>
            <a:off x="5846763" y="3646473"/>
            <a:ext cx="46038" cy="349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45" name="Line 443"/>
          <p:cNvSpPr>
            <a:spLocks noChangeShapeType="1"/>
          </p:cNvSpPr>
          <p:nvPr/>
        </p:nvSpPr>
        <p:spPr bwMode="auto">
          <a:xfrm>
            <a:off x="5800725" y="3681398"/>
            <a:ext cx="46038" cy="349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46" name="Line 444"/>
          <p:cNvSpPr>
            <a:spLocks noChangeShapeType="1"/>
          </p:cNvSpPr>
          <p:nvPr/>
        </p:nvSpPr>
        <p:spPr bwMode="auto">
          <a:xfrm>
            <a:off x="5732463" y="3716323"/>
            <a:ext cx="92075" cy="349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47" name="Line 445"/>
          <p:cNvSpPr>
            <a:spLocks noChangeShapeType="1"/>
          </p:cNvSpPr>
          <p:nvPr/>
        </p:nvSpPr>
        <p:spPr bwMode="auto">
          <a:xfrm>
            <a:off x="5688013" y="3768710"/>
            <a:ext cx="90488" cy="349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48" name="Line 446"/>
          <p:cNvSpPr>
            <a:spLocks noChangeShapeType="1"/>
          </p:cNvSpPr>
          <p:nvPr/>
        </p:nvSpPr>
        <p:spPr bwMode="auto">
          <a:xfrm>
            <a:off x="5665788" y="3803635"/>
            <a:ext cx="66675" cy="508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49" name="Line 447"/>
          <p:cNvSpPr>
            <a:spLocks noChangeShapeType="1"/>
          </p:cNvSpPr>
          <p:nvPr/>
        </p:nvSpPr>
        <p:spPr bwMode="auto">
          <a:xfrm>
            <a:off x="5619750" y="3854435"/>
            <a:ext cx="88900" cy="349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50" name="Line 448"/>
          <p:cNvSpPr>
            <a:spLocks noChangeShapeType="1"/>
          </p:cNvSpPr>
          <p:nvPr/>
        </p:nvSpPr>
        <p:spPr bwMode="auto">
          <a:xfrm>
            <a:off x="5595938" y="3889360"/>
            <a:ext cx="92075" cy="349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51" name="Line 449"/>
          <p:cNvSpPr>
            <a:spLocks noChangeShapeType="1"/>
          </p:cNvSpPr>
          <p:nvPr/>
        </p:nvSpPr>
        <p:spPr bwMode="auto">
          <a:xfrm>
            <a:off x="5573713" y="3941748"/>
            <a:ext cx="92075" cy="174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52" name="Line 450"/>
          <p:cNvSpPr>
            <a:spLocks noChangeShapeType="1"/>
          </p:cNvSpPr>
          <p:nvPr/>
        </p:nvSpPr>
        <p:spPr bwMode="auto">
          <a:xfrm>
            <a:off x="5549900" y="3976673"/>
            <a:ext cx="92075" cy="333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53" name="Line 451"/>
          <p:cNvSpPr>
            <a:spLocks noChangeShapeType="1"/>
          </p:cNvSpPr>
          <p:nvPr/>
        </p:nvSpPr>
        <p:spPr bwMode="auto">
          <a:xfrm>
            <a:off x="5527675" y="4010010"/>
            <a:ext cx="92075" cy="174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54" name="Line 452"/>
          <p:cNvSpPr>
            <a:spLocks noChangeShapeType="1"/>
          </p:cNvSpPr>
          <p:nvPr/>
        </p:nvSpPr>
        <p:spPr bwMode="auto">
          <a:xfrm>
            <a:off x="5503863" y="4044935"/>
            <a:ext cx="92075" cy="190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55" name="Line 453"/>
          <p:cNvSpPr>
            <a:spLocks noChangeShapeType="1"/>
          </p:cNvSpPr>
          <p:nvPr/>
        </p:nvSpPr>
        <p:spPr bwMode="auto">
          <a:xfrm>
            <a:off x="5461000" y="4098910"/>
            <a:ext cx="112713" cy="158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56" name="Line 454"/>
          <p:cNvSpPr>
            <a:spLocks noChangeShapeType="1"/>
          </p:cNvSpPr>
          <p:nvPr/>
        </p:nvSpPr>
        <p:spPr bwMode="auto">
          <a:xfrm>
            <a:off x="5437188" y="4165585"/>
            <a:ext cx="90488" cy="174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57" name="Line 455"/>
          <p:cNvSpPr>
            <a:spLocks noChangeShapeType="1"/>
          </p:cNvSpPr>
          <p:nvPr/>
        </p:nvSpPr>
        <p:spPr bwMode="auto">
          <a:xfrm>
            <a:off x="5437188" y="4219560"/>
            <a:ext cx="66675" cy="158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58" name="Line 456"/>
          <p:cNvSpPr>
            <a:spLocks noChangeShapeType="1"/>
          </p:cNvSpPr>
          <p:nvPr/>
        </p:nvSpPr>
        <p:spPr bwMode="auto">
          <a:xfrm>
            <a:off x="5437188" y="4270360"/>
            <a:ext cx="66675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59" name="Line 457"/>
          <p:cNvSpPr>
            <a:spLocks noChangeShapeType="1"/>
          </p:cNvSpPr>
          <p:nvPr/>
        </p:nvSpPr>
        <p:spPr bwMode="auto">
          <a:xfrm>
            <a:off x="5414963" y="4321160"/>
            <a:ext cx="66675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60" name="Line 458"/>
          <p:cNvSpPr>
            <a:spLocks noChangeShapeType="1"/>
          </p:cNvSpPr>
          <p:nvPr/>
        </p:nvSpPr>
        <p:spPr bwMode="auto">
          <a:xfrm>
            <a:off x="5414963" y="4375135"/>
            <a:ext cx="46038" cy="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61" name="Line 459"/>
          <p:cNvSpPr>
            <a:spLocks noChangeShapeType="1"/>
          </p:cNvSpPr>
          <p:nvPr/>
        </p:nvSpPr>
        <p:spPr bwMode="auto">
          <a:xfrm>
            <a:off x="5391150" y="4425935"/>
            <a:ext cx="46038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62" name="Line 460"/>
          <p:cNvSpPr>
            <a:spLocks noChangeShapeType="1"/>
          </p:cNvSpPr>
          <p:nvPr/>
        </p:nvSpPr>
        <p:spPr bwMode="auto">
          <a:xfrm>
            <a:off x="5391150" y="4478323"/>
            <a:ext cx="46038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63" name="Line 461"/>
          <p:cNvSpPr>
            <a:spLocks noChangeShapeType="1"/>
          </p:cNvSpPr>
          <p:nvPr/>
        </p:nvSpPr>
        <p:spPr bwMode="auto">
          <a:xfrm>
            <a:off x="5367338" y="4530710"/>
            <a:ext cx="476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64" name="Line 462"/>
          <p:cNvSpPr>
            <a:spLocks noChangeShapeType="1"/>
          </p:cNvSpPr>
          <p:nvPr/>
        </p:nvSpPr>
        <p:spPr bwMode="auto">
          <a:xfrm flipV="1">
            <a:off x="5367338" y="4548173"/>
            <a:ext cx="47625" cy="174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65" name="Line 463"/>
          <p:cNvSpPr>
            <a:spLocks noChangeShapeType="1"/>
          </p:cNvSpPr>
          <p:nvPr/>
        </p:nvSpPr>
        <p:spPr bwMode="auto">
          <a:xfrm>
            <a:off x="5345113" y="4633898"/>
            <a:ext cx="69850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66" name="Line 464"/>
          <p:cNvSpPr>
            <a:spLocks noChangeShapeType="1"/>
          </p:cNvSpPr>
          <p:nvPr/>
        </p:nvSpPr>
        <p:spPr bwMode="auto">
          <a:xfrm>
            <a:off x="5345113" y="4686285"/>
            <a:ext cx="46038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67" name="Line 465"/>
          <p:cNvSpPr>
            <a:spLocks noChangeShapeType="1"/>
          </p:cNvSpPr>
          <p:nvPr/>
        </p:nvSpPr>
        <p:spPr bwMode="auto">
          <a:xfrm>
            <a:off x="5321300" y="4738673"/>
            <a:ext cx="69850" cy="174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68" name="Line 466"/>
          <p:cNvSpPr>
            <a:spLocks noChangeShapeType="1"/>
          </p:cNvSpPr>
          <p:nvPr/>
        </p:nvSpPr>
        <p:spPr bwMode="auto">
          <a:xfrm>
            <a:off x="5321300" y="4806935"/>
            <a:ext cx="69850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69" name="Line 467"/>
          <p:cNvSpPr>
            <a:spLocks noChangeShapeType="1"/>
          </p:cNvSpPr>
          <p:nvPr/>
        </p:nvSpPr>
        <p:spPr bwMode="auto">
          <a:xfrm flipV="1">
            <a:off x="5321300" y="4841860"/>
            <a:ext cx="69850" cy="174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70" name="Line 468"/>
          <p:cNvSpPr>
            <a:spLocks noChangeShapeType="1"/>
          </p:cNvSpPr>
          <p:nvPr/>
        </p:nvSpPr>
        <p:spPr bwMode="auto">
          <a:xfrm flipV="1">
            <a:off x="5299075" y="4913298"/>
            <a:ext cx="115888" cy="158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71" name="Line 469"/>
          <p:cNvSpPr>
            <a:spLocks noChangeShapeType="1"/>
          </p:cNvSpPr>
          <p:nvPr/>
        </p:nvSpPr>
        <p:spPr bwMode="auto">
          <a:xfrm flipV="1">
            <a:off x="5321300" y="4979973"/>
            <a:ext cx="93663" cy="174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72" name="Line 470"/>
          <p:cNvSpPr>
            <a:spLocks noChangeShapeType="1"/>
          </p:cNvSpPr>
          <p:nvPr/>
        </p:nvSpPr>
        <p:spPr bwMode="auto">
          <a:xfrm flipV="1">
            <a:off x="5345113" y="5032360"/>
            <a:ext cx="92075" cy="174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73" name="Line 471"/>
          <p:cNvSpPr>
            <a:spLocks noChangeShapeType="1"/>
          </p:cNvSpPr>
          <p:nvPr/>
        </p:nvSpPr>
        <p:spPr bwMode="auto">
          <a:xfrm flipV="1">
            <a:off x="5367338" y="5084748"/>
            <a:ext cx="93663" cy="333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74" name="Line 472"/>
          <p:cNvSpPr>
            <a:spLocks noChangeShapeType="1"/>
          </p:cNvSpPr>
          <p:nvPr/>
        </p:nvSpPr>
        <p:spPr bwMode="auto">
          <a:xfrm flipV="1">
            <a:off x="5391150" y="5137135"/>
            <a:ext cx="90488" cy="349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75" name="Line 473"/>
          <p:cNvSpPr>
            <a:spLocks noChangeShapeType="1"/>
          </p:cNvSpPr>
          <p:nvPr/>
        </p:nvSpPr>
        <p:spPr bwMode="auto">
          <a:xfrm flipV="1">
            <a:off x="5414963" y="5187935"/>
            <a:ext cx="66675" cy="365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76" name="Line 474"/>
          <p:cNvSpPr>
            <a:spLocks noChangeShapeType="1"/>
          </p:cNvSpPr>
          <p:nvPr/>
        </p:nvSpPr>
        <p:spPr bwMode="auto">
          <a:xfrm flipV="1">
            <a:off x="5437188" y="5241910"/>
            <a:ext cx="66675" cy="508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77" name="Line 475"/>
          <p:cNvSpPr>
            <a:spLocks noChangeShapeType="1"/>
          </p:cNvSpPr>
          <p:nvPr/>
        </p:nvSpPr>
        <p:spPr bwMode="auto">
          <a:xfrm flipV="1">
            <a:off x="5461000" y="5276835"/>
            <a:ext cx="66675" cy="508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78" name="Line 476"/>
          <p:cNvSpPr>
            <a:spLocks noChangeShapeType="1"/>
          </p:cNvSpPr>
          <p:nvPr/>
        </p:nvSpPr>
        <p:spPr bwMode="auto">
          <a:xfrm flipV="1">
            <a:off x="5527675" y="5292710"/>
            <a:ext cx="46038" cy="698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79" name="Line 477"/>
          <p:cNvSpPr>
            <a:spLocks noChangeShapeType="1"/>
          </p:cNvSpPr>
          <p:nvPr/>
        </p:nvSpPr>
        <p:spPr bwMode="auto">
          <a:xfrm flipV="1">
            <a:off x="5595938" y="5308585"/>
            <a:ext cx="23813" cy="714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80" name="Line 478"/>
          <p:cNvSpPr>
            <a:spLocks noChangeShapeType="1"/>
          </p:cNvSpPr>
          <p:nvPr/>
        </p:nvSpPr>
        <p:spPr bwMode="auto">
          <a:xfrm flipV="1">
            <a:off x="5665788" y="5308585"/>
            <a:ext cx="1588" cy="889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81" name="Line 479"/>
          <p:cNvSpPr>
            <a:spLocks noChangeShapeType="1"/>
          </p:cNvSpPr>
          <p:nvPr/>
        </p:nvSpPr>
        <p:spPr bwMode="auto">
          <a:xfrm flipH="1" flipV="1">
            <a:off x="5708650" y="5308585"/>
            <a:ext cx="23813" cy="714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82" name="Line 480"/>
          <p:cNvSpPr>
            <a:spLocks noChangeShapeType="1"/>
          </p:cNvSpPr>
          <p:nvPr/>
        </p:nvSpPr>
        <p:spPr bwMode="auto">
          <a:xfrm flipH="1" flipV="1">
            <a:off x="5754688" y="5292710"/>
            <a:ext cx="46038" cy="698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83" name="Line 481"/>
          <p:cNvSpPr>
            <a:spLocks noChangeShapeType="1"/>
          </p:cNvSpPr>
          <p:nvPr/>
        </p:nvSpPr>
        <p:spPr bwMode="auto">
          <a:xfrm flipH="1" flipV="1">
            <a:off x="5824538" y="5276835"/>
            <a:ext cx="46038" cy="666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84" name="Line 482"/>
          <p:cNvSpPr>
            <a:spLocks noChangeShapeType="1"/>
          </p:cNvSpPr>
          <p:nvPr/>
        </p:nvSpPr>
        <p:spPr bwMode="auto">
          <a:xfrm flipH="1" flipV="1">
            <a:off x="5870575" y="5259373"/>
            <a:ext cx="46038" cy="492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85" name="Line 483"/>
          <p:cNvSpPr>
            <a:spLocks noChangeShapeType="1"/>
          </p:cNvSpPr>
          <p:nvPr/>
        </p:nvSpPr>
        <p:spPr bwMode="auto">
          <a:xfrm flipH="1" flipV="1">
            <a:off x="5937250" y="5224448"/>
            <a:ext cx="22225" cy="523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86" name="Line 484"/>
          <p:cNvSpPr>
            <a:spLocks noChangeShapeType="1"/>
          </p:cNvSpPr>
          <p:nvPr/>
        </p:nvSpPr>
        <p:spPr bwMode="auto">
          <a:xfrm flipH="1" flipV="1">
            <a:off x="5983288" y="5206985"/>
            <a:ext cx="22225" cy="349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87" name="Line 485"/>
          <p:cNvSpPr>
            <a:spLocks noChangeShapeType="1"/>
          </p:cNvSpPr>
          <p:nvPr/>
        </p:nvSpPr>
        <p:spPr bwMode="auto">
          <a:xfrm flipH="1" flipV="1">
            <a:off x="6005513" y="5172060"/>
            <a:ext cx="46038" cy="158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88" name="Line 486"/>
          <p:cNvSpPr>
            <a:spLocks noChangeShapeType="1"/>
          </p:cNvSpPr>
          <p:nvPr/>
        </p:nvSpPr>
        <p:spPr bwMode="auto">
          <a:xfrm flipH="1" flipV="1">
            <a:off x="6051550" y="5118085"/>
            <a:ext cx="46038" cy="349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89" name="Line 487"/>
          <p:cNvSpPr>
            <a:spLocks noChangeShapeType="1"/>
          </p:cNvSpPr>
          <p:nvPr/>
        </p:nvSpPr>
        <p:spPr bwMode="auto">
          <a:xfrm flipH="1" flipV="1">
            <a:off x="6097588" y="5084748"/>
            <a:ext cx="23813" cy="333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90" name="Line 488"/>
          <p:cNvSpPr>
            <a:spLocks noChangeShapeType="1"/>
          </p:cNvSpPr>
          <p:nvPr/>
        </p:nvSpPr>
        <p:spPr bwMode="auto">
          <a:xfrm flipH="1" flipV="1">
            <a:off x="6143625" y="5049823"/>
            <a:ext cx="22225" cy="349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91" name="Line 489"/>
          <p:cNvSpPr>
            <a:spLocks noChangeShapeType="1"/>
          </p:cNvSpPr>
          <p:nvPr/>
        </p:nvSpPr>
        <p:spPr bwMode="auto">
          <a:xfrm flipH="1" flipV="1">
            <a:off x="6188075" y="4997435"/>
            <a:ext cx="46038" cy="349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92" name="Line 490"/>
          <p:cNvSpPr>
            <a:spLocks noChangeShapeType="1"/>
          </p:cNvSpPr>
          <p:nvPr/>
        </p:nvSpPr>
        <p:spPr bwMode="auto">
          <a:xfrm flipH="1" flipV="1">
            <a:off x="6234113" y="4962510"/>
            <a:ext cx="46038" cy="523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93" name="Line 491"/>
          <p:cNvSpPr>
            <a:spLocks noChangeShapeType="1"/>
          </p:cNvSpPr>
          <p:nvPr/>
        </p:nvSpPr>
        <p:spPr bwMode="auto">
          <a:xfrm flipH="1" flipV="1">
            <a:off x="6280150" y="4913298"/>
            <a:ext cx="69850" cy="492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94" name="Line 492"/>
          <p:cNvSpPr>
            <a:spLocks noChangeShapeType="1"/>
          </p:cNvSpPr>
          <p:nvPr/>
        </p:nvSpPr>
        <p:spPr bwMode="auto">
          <a:xfrm flipH="1" flipV="1">
            <a:off x="6326188" y="4876785"/>
            <a:ext cx="66675" cy="523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95" name="Line 493"/>
          <p:cNvSpPr>
            <a:spLocks noChangeShapeType="1"/>
          </p:cNvSpPr>
          <p:nvPr/>
        </p:nvSpPr>
        <p:spPr bwMode="auto">
          <a:xfrm flipH="1" flipV="1">
            <a:off x="6372225" y="4841860"/>
            <a:ext cx="44450" cy="7143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96" name="Line 494"/>
          <p:cNvSpPr>
            <a:spLocks noChangeShapeType="1"/>
          </p:cNvSpPr>
          <p:nvPr/>
        </p:nvSpPr>
        <p:spPr bwMode="auto">
          <a:xfrm flipH="1" flipV="1">
            <a:off x="6416675" y="4806935"/>
            <a:ext cx="46038" cy="698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97" name="Line 495"/>
          <p:cNvSpPr>
            <a:spLocks noChangeShapeType="1"/>
          </p:cNvSpPr>
          <p:nvPr/>
        </p:nvSpPr>
        <p:spPr bwMode="auto">
          <a:xfrm flipH="1" flipV="1">
            <a:off x="6484938" y="4791060"/>
            <a:ext cx="46038" cy="682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98" name="Line 496"/>
          <p:cNvSpPr>
            <a:spLocks noChangeShapeType="1"/>
          </p:cNvSpPr>
          <p:nvPr/>
        </p:nvSpPr>
        <p:spPr bwMode="auto">
          <a:xfrm flipH="1" flipV="1">
            <a:off x="6530975" y="4756135"/>
            <a:ext cx="46038" cy="682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499" name="Line 497"/>
          <p:cNvSpPr>
            <a:spLocks noChangeShapeType="1"/>
          </p:cNvSpPr>
          <p:nvPr/>
        </p:nvSpPr>
        <p:spPr bwMode="auto">
          <a:xfrm flipH="1" flipV="1">
            <a:off x="6577013" y="4738673"/>
            <a:ext cx="20638" cy="682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00" name="Line 498"/>
          <p:cNvSpPr>
            <a:spLocks noChangeShapeType="1"/>
          </p:cNvSpPr>
          <p:nvPr/>
        </p:nvSpPr>
        <p:spPr bwMode="auto">
          <a:xfrm flipH="1" flipV="1">
            <a:off x="6643688" y="4721210"/>
            <a:ext cx="23813" cy="698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01" name="Oval 499"/>
          <p:cNvSpPr>
            <a:spLocks noChangeArrowheads="1"/>
          </p:cNvSpPr>
          <p:nvPr/>
        </p:nvSpPr>
        <p:spPr bwMode="auto">
          <a:xfrm>
            <a:off x="6005513" y="2954323"/>
            <a:ext cx="160338" cy="120650"/>
          </a:xfrm>
          <a:prstGeom prst="ellipse">
            <a:avLst/>
          </a:prstGeom>
          <a:noFill/>
          <a:ln w="15875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02" name="Oval 500"/>
          <p:cNvSpPr>
            <a:spLocks noChangeArrowheads="1"/>
          </p:cNvSpPr>
          <p:nvPr/>
        </p:nvSpPr>
        <p:spPr bwMode="auto">
          <a:xfrm>
            <a:off x="6005513" y="2832085"/>
            <a:ext cx="160338" cy="122238"/>
          </a:xfrm>
          <a:prstGeom prst="ellipse">
            <a:avLst/>
          </a:prstGeom>
          <a:noFill/>
          <a:ln w="15875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03" name="Unknown Shape"/>
          <p:cNvSpPr>
            <a:spLocks/>
          </p:cNvSpPr>
          <p:nvPr/>
        </p:nvSpPr>
        <p:spPr bwMode="auto">
          <a:xfrm>
            <a:off x="6005513" y="3162285"/>
            <a:ext cx="23813" cy="3175"/>
          </a:xfrm>
          <a:custGeom>
            <a:avLst/>
            <a:gdLst>
              <a:gd name="T0" fmla="*/ 0 w 10"/>
              <a:gd name="T1" fmla="*/ 0 h 2"/>
              <a:gd name="T2" fmla="*/ 0 w 10"/>
              <a:gd name="T3" fmla="*/ 0 h 2"/>
              <a:gd name="T4" fmla="*/ 0 w 10"/>
              <a:gd name="T5" fmla="*/ 0 h 2"/>
              <a:gd name="T6" fmla="*/ 22 w 10"/>
              <a:gd name="T7" fmla="*/ 0 h 2"/>
              <a:gd name="T8" fmla="*/ 22 w 10"/>
              <a:gd name="T9" fmla="*/ 0 h 2"/>
              <a:gd name="T10" fmla="*/ 22 w 10"/>
              <a:gd name="T11" fmla="*/ 0 h 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"/>
              <a:gd name="T19" fmla="*/ 0 h 2"/>
              <a:gd name="T20" fmla="*/ 10 w 10"/>
              <a:gd name="T21" fmla="*/ 2 h 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" h="2">
                <a:moveTo>
                  <a:pt x="0" y="0"/>
                </a:moveTo>
                <a:lnTo>
                  <a:pt x="0" y="0"/>
                </a:lnTo>
                <a:lnTo>
                  <a:pt x="10" y="0"/>
                </a:lnTo>
              </a:path>
            </a:pathLst>
          </a:custGeom>
          <a:noFill/>
          <a:ln w="15875" cmpd="sng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04" name="Unknown Shape"/>
          <p:cNvSpPr>
            <a:spLocks/>
          </p:cNvSpPr>
          <p:nvPr/>
        </p:nvSpPr>
        <p:spPr bwMode="auto">
          <a:xfrm>
            <a:off x="6005513" y="3162285"/>
            <a:ext cx="23813" cy="3175"/>
          </a:xfrm>
          <a:custGeom>
            <a:avLst/>
            <a:gdLst>
              <a:gd name="T0" fmla="*/ 22 w 10"/>
              <a:gd name="T1" fmla="*/ 0 h 2"/>
              <a:gd name="T2" fmla="*/ 22 w 10"/>
              <a:gd name="T3" fmla="*/ 0 h 2"/>
              <a:gd name="T4" fmla="*/ 22 w 10"/>
              <a:gd name="T5" fmla="*/ 0 h 2"/>
              <a:gd name="T6" fmla="*/ 0 w 10"/>
              <a:gd name="T7" fmla="*/ 0 h 2"/>
              <a:gd name="T8" fmla="*/ 0 w 10"/>
              <a:gd name="T9" fmla="*/ 0 h 2"/>
              <a:gd name="T10" fmla="*/ 0 w 10"/>
              <a:gd name="T11" fmla="*/ 0 h 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"/>
              <a:gd name="T19" fmla="*/ 0 h 2"/>
              <a:gd name="T20" fmla="*/ 10 w 10"/>
              <a:gd name="T21" fmla="*/ 2 h 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" h="2">
                <a:moveTo>
                  <a:pt x="10" y="0"/>
                </a:moveTo>
                <a:lnTo>
                  <a:pt x="10" y="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05" name="Unknown Shape"/>
          <p:cNvSpPr>
            <a:spLocks/>
          </p:cNvSpPr>
          <p:nvPr/>
        </p:nvSpPr>
        <p:spPr bwMode="auto">
          <a:xfrm>
            <a:off x="6372225" y="3213085"/>
            <a:ext cx="3175" cy="1588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0 h 1"/>
              <a:gd name="T6" fmla="*/ 0 w 2"/>
              <a:gd name="T7" fmla="*/ 0 h 1"/>
              <a:gd name="T8" fmla="*/ 0 w 2"/>
              <a:gd name="T9" fmla="*/ 0 h 1"/>
              <a:gd name="T10" fmla="*/ 0 w 2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"/>
              <a:gd name="T19" fmla="*/ 0 h 1"/>
              <a:gd name="T20" fmla="*/ 2 w 2"/>
              <a:gd name="T21" fmla="*/ 1 h 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06" name="Unknown Shape"/>
          <p:cNvSpPr>
            <a:spLocks/>
          </p:cNvSpPr>
          <p:nvPr/>
        </p:nvSpPr>
        <p:spPr bwMode="auto">
          <a:xfrm>
            <a:off x="6372225" y="3195623"/>
            <a:ext cx="3175" cy="17463"/>
          </a:xfrm>
          <a:custGeom>
            <a:avLst/>
            <a:gdLst>
              <a:gd name="T0" fmla="*/ 0 w 2"/>
              <a:gd name="T1" fmla="*/ 12 h 10"/>
              <a:gd name="T2" fmla="*/ 0 w 2"/>
              <a:gd name="T3" fmla="*/ 0 h 10"/>
              <a:gd name="T4" fmla="*/ 0 w 2"/>
              <a:gd name="T5" fmla="*/ 0 h 10"/>
              <a:gd name="T6" fmla="*/ 0 w 2"/>
              <a:gd name="T7" fmla="*/ 0 h 10"/>
              <a:gd name="T8" fmla="*/ 0 w 2"/>
              <a:gd name="T9" fmla="*/ 0 h 10"/>
              <a:gd name="T10" fmla="*/ 0 w 2"/>
              <a:gd name="T11" fmla="*/ 12 h 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"/>
              <a:gd name="T19" fmla="*/ 0 h 10"/>
              <a:gd name="T20" fmla="*/ 2 w 2"/>
              <a:gd name="T21" fmla="*/ 10 h 1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" h="10">
                <a:moveTo>
                  <a:pt x="0" y="10"/>
                </a:moveTo>
                <a:lnTo>
                  <a:pt x="0" y="0"/>
                </a:lnTo>
                <a:lnTo>
                  <a:pt x="0" y="10"/>
                </a:lnTo>
              </a:path>
            </a:pathLst>
          </a:custGeom>
          <a:noFill/>
          <a:ln w="15875" cmpd="sng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07" name="Unknown Shape"/>
          <p:cNvSpPr>
            <a:spLocks/>
          </p:cNvSpPr>
          <p:nvPr/>
        </p:nvSpPr>
        <p:spPr bwMode="auto">
          <a:xfrm>
            <a:off x="6392863" y="2711435"/>
            <a:ext cx="3175" cy="0"/>
          </a:xfrm>
          <a:custGeom>
            <a:avLst/>
            <a:gdLst>
              <a:gd name="T0" fmla="*/ 0 w 2"/>
              <a:gd name="T1" fmla="*/ 0 w 2"/>
              <a:gd name="T2" fmla="*/ 0 w 2"/>
              <a:gd name="T3" fmla="*/ 0 w 2"/>
              <a:gd name="T4" fmla="*/ 0 w 2"/>
              <a:gd name="T5" fmla="*/ 0 w 2"/>
              <a:gd name="T6" fmla="*/ 0 60000 65536"/>
              <a:gd name="T7" fmla="*/ 0 60000 65536"/>
              <a:gd name="T8" fmla="*/ 0 60000 65536"/>
              <a:gd name="T9" fmla="*/ 0 60000 65536"/>
              <a:gd name="T10" fmla="*/ 0 60000 65536"/>
              <a:gd name="T11" fmla="*/ 0 60000 65536"/>
              <a:gd name="T12" fmla="*/ 0 w 2"/>
              <a:gd name="T13" fmla="*/ 2 w 2"/>
            </a:gdLst>
            <a:ahLst/>
            <a:cxnLst>
              <a:cxn ang="T6">
                <a:pos x="T0" y="0"/>
              </a:cxn>
              <a:cxn ang="T7">
                <a:pos x="T1" y="0"/>
              </a:cxn>
              <a:cxn ang="T8">
                <a:pos x="T2" y="0"/>
              </a:cxn>
              <a:cxn ang="T9">
                <a:pos x="T3" y="0"/>
              </a:cxn>
              <a:cxn ang="T10">
                <a:pos x="T4" y="0"/>
              </a:cxn>
              <a:cxn ang="T11">
                <a:pos x="T5" y="0"/>
              </a:cxn>
            </a:cxnLst>
            <a:rect l="T12" t="0" r="T13" b="0"/>
            <a:pathLst>
              <a:path w="2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08" name="Unknown Shape"/>
          <p:cNvSpPr>
            <a:spLocks/>
          </p:cNvSpPr>
          <p:nvPr/>
        </p:nvSpPr>
        <p:spPr bwMode="auto">
          <a:xfrm>
            <a:off x="6392863" y="2711435"/>
            <a:ext cx="3175" cy="0"/>
          </a:xfrm>
          <a:custGeom>
            <a:avLst/>
            <a:gdLst>
              <a:gd name="T0" fmla="*/ 0 w 2"/>
              <a:gd name="T1" fmla="*/ 0 w 2"/>
              <a:gd name="T2" fmla="*/ 0 w 2"/>
              <a:gd name="T3" fmla="*/ 0 w 2"/>
              <a:gd name="T4" fmla="*/ 0 w 2"/>
              <a:gd name="T5" fmla="*/ 0 w 2"/>
              <a:gd name="T6" fmla="*/ 0 60000 65536"/>
              <a:gd name="T7" fmla="*/ 0 60000 65536"/>
              <a:gd name="T8" fmla="*/ 0 60000 65536"/>
              <a:gd name="T9" fmla="*/ 0 60000 65536"/>
              <a:gd name="T10" fmla="*/ 0 60000 65536"/>
              <a:gd name="T11" fmla="*/ 0 60000 65536"/>
              <a:gd name="T12" fmla="*/ 0 w 2"/>
              <a:gd name="T13" fmla="*/ 2 w 2"/>
            </a:gdLst>
            <a:ahLst/>
            <a:cxnLst>
              <a:cxn ang="T6">
                <a:pos x="T0" y="0"/>
              </a:cxn>
              <a:cxn ang="T7">
                <a:pos x="T1" y="0"/>
              </a:cxn>
              <a:cxn ang="T8">
                <a:pos x="T2" y="0"/>
              </a:cxn>
              <a:cxn ang="T9">
                <a:pos x="T3" y="0"/>
              </a:cxn>
              <a:cxn ang="T10">
                <a:pos x="T4" y="0"/>
              </a:cxn>
              <a:cxn ang="T11">
                <a:pos x="T5" y="0"/>
              </a:cxn>
            </a:cxnLst>
            <a:rect l="T12" t="0" r="T13" b="0"/>
            <a:pathLst>
              <a:path w="2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09" name="Unknown Shape"/>
          <p:cNvSpPr>
            <a:spLocks/>
          </p:cNvSpPr>
          <p:nvPr/>
        </p:nvSpPr>
        <p:spPr bwMode="auto">
          <a:xfrm>
            <a:off x="3702050" y="2606660"/>
            <a:ext cx="3175" cy="1588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0 h 1"/>
              <a:gd name="T6" fmla="*/ 0 w 2"/>
              <a:gd name="T7" fmla="*/ 0 h 1"/>
              <a:gd name="T8" fmla="*/ 0 w 2"/>
              <a:gd name="T9" fmla="*/ 0 h 1"/>
              <a:gd name="T10" fmla="*/ 0 w 2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"/>
              <a:gd name="T19" fmla="*/ 0 h 1"/>
              <a:gd name="T20" fmla="*/ 2 w 2"/>
              <a:gd name="T21" fmla="*/ 1 h 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10" name="Unknown Shape"/>
          <p:cNvSpPr>
            <a:spLocks/>
          </p:cNvSpPr>
          <p:nvPr/>
        </p:nvSpPr>
        <p:spPr bwMode="auto">
          <a:xfrm>
            <a:off x="3702050" y="2606660"/>
            <a:ext cx="3175" cy="1588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0 h 1"/>
              <a:gd name="T6" fmla="*/ 0 w 2"/>
              <a:gd name="T7" fmla="*/ 0 h 1"/>
              <a:gd name="T8" fmla="*/ 0 w 2"/>
              <a:gd name="T9" fmla="*/ 0 h 1"/>
              <a:gd name="T10" fmla="*/ 0 w 2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"/>
              <a:gd name="T19" fmla="*/ 0 h 1"/>
              <a:gd name="T20" fmla="*/ 2 w 2"/>
              <a:gd name="T21" fmla="*/ 1 h 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11" name="Unknown Shape"/>
          <p:cNvSpPr>
            <a:spLocks/>
          </p:cNvSpPr>
          <p:nvPr/>
        </p:nvSpPr>
        <p:spPr bwMode="auto">
          <a:xfrm>
            <a:off x="2062163" y="3733785"/>
            <a:ext cx="20638" cy="1588"/>
          </a:xfrm>
          <a:custGeom>
            <a:avLst/>
            <a:gdLst>
              <a:gd name="T0" fmla="*/ 0 w 9"/>
              <a:gd name="T1" fmla="*/ 0 h 1"/>
              <a:gd name="T2" fmla="*/ 0 w 9"/>
              <a:gd name="T3" fmla="*/ 0 h 1"/>
              <a:gd name="T4" fmla="*/ 0 w 9"/>
              <a:gd name="T5" fmla="*/ 0 h 1"/>
              <a:gd name="T6" fmla="*/ 0 w 9"/>
              <a:gd name="T7" fmla="*/ 0 h 1"/>
              <a:gd name="T8" fmla="*/ 19 w 9"/>
              <a:gd name="T9" fmla="*/ 0 h 1"/>
              <a:gd name="T10" fmla="*/ 19 w 9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"/>
              <a:gd name="T19" fmla="*/ 0 h 1"/>
              <a:gd name="T20" fmla="*/ 9 w 9"/>
              <a:gd name="T21" fmla="*/ 1 h 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" h="1">
                <a:moveTo>
                  <a:pt x="0" y="0"/>
                </a:moveTo>
                <a:lnTo>
                  <a:pt x="0" y="0"/>
                </a:lnTo>
                <a:lnTo>
                  <a:pt x="9" y="0"/>
                </a:lnTo>
              </a:path>
            </a:pathLst>
          </a:custGeom>
          <a:noFill/>
          <a:ln w="15875" cmpd="sng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12" name="Unknown Shape"/>
          <p:cNvSpPr>
            <a:spLocks/>
          </p:cNvSpPr>
          <p:nvPr/>
        </p:nvSpPr>
        <p:spPr bwMode="auto">
          <a:xfrm>
            <a:off x="2062163" y="3716323"/>
            <a:ext cx="20638" cy="17463"/>
          </a:xfrm>
          <a:custGeom>
            <a:avLst/>
            <a:gdLst>
              <a:gd name="T0" fmla="*/ 19 w 9"/>
              <a:gd name="T1" fmla="*/ 12 h 10"/>
              <a:gd name="T2" fmla="*/ 19 w 9"/>
              <a:gd name="T3" fmla="*/ 12 h 10"/>
              <a:gd name="T4" fmla="*/ 0 w 9"/>
              <a:gd name="T5" fmla="*/ 0 h 10"/>
              <a:gd name="T6" fmla="*/ 0 w 9"/>
              <a:gd name="T7" fmla="*/ 0 h 10"/>
              <a:gd name="T8" fmla="*/ 0 w 9"/>
              <a:gd name="T9" fmla="*/ 12 h 10"/>
              <a:gd name="T10" fmla="*/ 0 w 9"/>
              <a:gd name="T11" fmla="*/ 12 h 1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"/>
              <a:gd name="T19" fmla="*/ 0 h 10"/>
              <a:gd name="T20" fmla="*/ 9 w 9"/>
              <a:gd name="T21" fmla="*/ 10 h 1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" h="10">
                <a:moveTo>
                  <a:pt x="9" y="10"/>
                </a:moveTo>
                <a:lnTo>
                  <a:pt x="9" y="10"/>
                </a:lnTo>
                <a:lnTo>
                  <a:pt x="0" y="0"/>
                </a:lnTo>
                <a:lnTo>
                  <a:pt x="0" y="10"/>
                </a:lnTo>
              </a:path>
            </a:pathLst>
          </a:custGeom>
          <a:noFill/>
          <a:ln w="15875" cmpd="sng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13" name="Unknown Shape"/>
          <p:cNvSpPr>
            <a:spLocks/>
          </p:cNvSpPr>
          <p:nvPr/>
        </p:nvSpPr>
        <p:spPr bwMode="auto">
          <a:xfrm>
            <a:off x="6029325" y="3057510"/>
            <a:ext cx="1588" cy="1588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  <a:gd name="T4" fmla="*/ 0 w 1"/>
              <a:gd name="T5" fmla="*/ 0 h 1"/>
              <a:gd name="T6" fmla="*/ 0 w 1"/>
              <a:gd name="T7" fmla="*/ 0 h 1"/>
              <a:gd name="T8" fmla="*/ 0 w 1"/>
              <a:gd name="T9" fmla="*/ 0 h 1"/>
              <a:gd name="T10" fmla="*/ 0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"/>
              <a:gd name="T19" fmla="*/ 0 h 1"/>
              <a:gd name="T20" fmla="*/ 1 w 1"/>
              <a:gd name="T21" fmla="*/ 1 h 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14" name="Unknown Shape"/>
          <p:cNvSpPr>
            <a:spLocks/>
          </p:cNvSpPr>
          <p:nvPr/>
        </p:nvSpPr>
        <p:spPr bwMode="auto">
          <a:xfrm>
            <a:off x="6029325" y="3057510"/>
            <a:ext cx="1588" cy="1588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  <a:gd name="T4" fmla="*/ 0 w 1"/>
              <a:gd name="T5" fmla="*/ 0 h 1"/>
              <a:gd name="T6" fmla="*/ 0 w 1"/>
              <a:gd name="T7" fmla="*/ 0 h 1"/>
              <a:gd name="T8" fmla="*/ 0 w 1"/>
              <a:gd name="T9" fmla="*/ 0 h 1"/>
              <a:gd name="T10" fmla="*/ 0 w 1"/>
              <a:gd name="T11" fmla="*/ 0 h 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"/>
              <a:gd name="T19" fmla="*/ 0 h 1"/>
              <a:gd name="T20" fmla="*/ 1 w 1"/>
              <a:gd name="T21" fmla="*/ 1 h 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" h="1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15" name="Unknown Shape"/>
          <p:cNvSpPr>
            <a:spLocks/>
          </p:cNvSpPr>
          <p:nvPr/>
        </p:nvSpPr>
        <p:spPr bwMode="auto">
          <a:xfrm>
            <a:off x="5345113" y="2225660"/>
            <a:ext cx="592138" cy="590550"/>
          </a:xfrm>
          <a:custGeom>
            <a:avLst/>
            <a:gdLst>
              <a:gd name="T0" fmla="*/ 5351 w 26"/>
              <a:gd name="T1" fmla="*/ 4070 h 34"/>
              <a:gd name="T2" fmla="*/ 4734 w 26"/>
              <a:gd name="T3" fmla="*/ 4070 h 34"/>
              <a:gd name="T4" fmla="*/ 4318 w 26"/>
              <a:gd name="T5" fmla="*/ 4070 h 34"/>
              <a:gd name="T6" fmla="*/ 3917 w 26"/>
              <a:gd name="T7" fmla="*/ 4070 h 34"/>
              <a:gd name="T8" fmla="*/ 3701 w 26"/>
              <a:gd name="T9" fmla="*/ 3950 h 34"/>
              <a:gd name="T10" fmla="*/ 3300 w 26"/>
              <a:gd name="T11" fmla="*/ 3950 h 34"/>
              <a:gd name="T12" fmla="*/ 3084 w 26"/>
              <a:gd name="T13" fmla="*/ 3950 h 34"/>
              <a:gd name="T14" fmla="*/ 2683 w 26"/>
              <a:gd name="T15" fmla="*/ 3829 h 34"/>
              <a:gd name="T16" fmla="*/ 2468 w 26"/>
              <a:gd name="T17" fmla="*/ 3829 h 34"/>
              <a:gd name="T18" fmla="*/ 2267 w 26"/>
              <a:gd name="T19" fmla="*/ 3709 h 34"/>
              <a:gd name="T20" fmla="*/ 2052 w 26"/>
              <a:gd name="T21" fmla="*/ 3709 h 34"/>
              <a:gd name="T22" fmla="*/ 1851 w 26"/>
              <a:gd name="T23" fmla="*/ 3589 h 34"/>
              <a:gd name="T24" fmla="*/ 1650 w 26"/>
              <a:gd name="T25" fmla="*/ 3589 h 34"/>
              <a:gd name="T26" fmla="*/ 1435 w 26"/>
              <a:gd name="T27" fmla="*/ 3589 h 34"/>
              <a:gd name="T28" fmla="*/ 1435 w 26"/>
              <a:gd name="T29" fmla="*/ 3468 h 34"/>
              <a:gd name="T30" fmla="*/ 1234 w 26"/>
              <a:gd name="T31" fmla="*/ 3468 h 34"/>
              <a:gd name="T32" fmla="*/ 1033 w 26"/>
              <a:gd name="T33" fmla="*/ 3348 h 34"/>
              <a:gd name="T34" fmla="*/ 1033 w 26"/>
              <a:gd name="T35" fmla="*/ 3348 h 34"/>
              <a:gd name="T36" fmla="*/ 818 w 26"/>
              <a:gd name="T37" fmla="*/ 3228 h 34"/>
              <a:gd name="T38" fmla="*/ 818 w 26"/>
              <a:gd name="T39" fmla="*/ 3228 h 34"/>
              <a:gd name="T40" fmla="*/ 818 w 26"/>
              <a:gd name="T41" fmla="*/ 3107 h 34"/>
              <a:gd name="T42" fmla="*/ 617 w 26"/>
              <a:gd name="T43" fmla="*/ 3107 h 34"/>
              <a:gd name="T44" fmla="*/ 617 w 26"/>
              <a:gd name="T45" fmla="*/ 2998 h 34"/>
              <a:gd name="T46" fmla="*/ 617 w 26"/>
              <a:gd name="T47" fmla="*/ 2998 h 34"/>
              <a:gd name="T48" fmla="*/ 617 w 26"/>
              <a:gd name="T49" fmla="*/ 2878 h 34"/>
              <a:gd name="T50" fmla="*/ 416 w 26"/>
              <a:gd name="T51" fmla="*/ 2757 h 34"/>
              <a:gd name="T52" fmla="*/ 416 w 26"/>
              <a:gd name="T53" fmla="*/ 2757 h 34"/>
              <a:gd name="T54" fmla="*/ 416 w 26"/>
              <a:gd name="T55" fmla="*/ 2637 h 34"/>
              <a:gd name="T56" fmla="*/ 416 w 26"/>
              <a:gd name="T57" fmla="*/ 2516 h 34"/>
              <a:gd name="T58" fmla="*/ 201 w 26"/>
              <a:gd name="T59" fmla="*/ 2396 h 34"/>
              <a:gd name="T60" fmla="*/ 201 w 26"/>
              <a:gd name="T61" fmla="*/ 2276 h 34"/>
              <a:gd name="T62" fmla="*/ 201 w 26"/>
              <a:gd name="T63" fmla="*/ 2276 h 34"/>
              <a:gd name="T64" fmla="*/ 201 w 26"/>
              <a:gd name="T65" fmla="*/ 2155 h 34"/>
              <a:gd name="T66" fmla="*/ 201 w 26"/>
              <a:gd name="T67" fmla="*/ 2035 h 34"/>
              <a:gd name="T68" fmla="*/ 201 w 26"/>
              <a:gd name="T69" fmla="*/ 1915 h 34"/>
              <a:gd name="T70" fmla="*/ 0 w 26"/>
              <a:gd name="T71" fmla="*/ 1794 h 34"/>
              <a:gd name="T72" fmla="*/ 0 w 26"/>
              <a:gd name="T73" fmla="*/ 1794 h 34"/>
              <a:gd name="T74" fmla="*/ 0 w 26"/>
              <a:gd name="T75" fmla="*/ 1674 h 34"/>
              <a:gd name="T76" fmla="*/ 0 w 26"/>
              <a:gd name="T77" fmla="*/ 1554 h 34"/>
              <a:gd name="T78" fmla="*/ 0 w 26"/>
              <a:gd name="T79" fmla="*/ 1433 h 34"/>
              <a:gd name="T80" fmla="*/ 0 w 26"/>
              <a:gd name="T81" fmla="*/ 1433 h 34"/>
              <a:gd name="T82" fmla="*/ 0 w 26"/>
              <a:gd name="T83" fmla="*/ 1313 h 34"/>
              <a:gd name="T84" fmla="*/ 0 w 26"/>
              <a:gd name="T85" fmla="*/ 1193 h 34"/>
              <a:gd name="T86" fmla="*/ 0 w 26"/>
              <a:gd name="T87" fmla="*/ 1072 h 34"/>
              <a:gd name="T88" fmla="*/ 0 w 26"/>
              <a:gd name="T89" fmla="*/ 963 h 34"/>
              <a:gd name="T90" fmla="*/ 0 w 26"/>
              <a:gd name="T91" fmla="*/ 842 h 34"/>
              <a:gd name="T92" fmla="*/ 0 w 26"/>
              <a:gd name="T93" fmla="*/ 842 h 34"/>
              <a:gd name="T94" fmla="*/ 0 w 26"/>
              <a:gd name="T95" fmla="*/ 722 h 34"/>
              <a:gd name="T96" fmla="*/ 0 w 26"/>
              <a:gd name="T97" fmla="*/ 602 h 34"/>
              <a:gd name="T98" fmla="*/ 0 w 26"/>
              <a:gd name="T99" fmla="*/ 481 h 34"/>
              <a:gd name="T100" fmla="*/ 0 w 26"/>
              <a:gd name="T101" fmla="*/ 481 h 34"/>
              <a:gd name="T102" fmla="*/ 0 w 26"/>
              <a:gd name="T103" fmla="*/ 361 h 34"/>
              <a:gd name="T104" fmla="*/ 0 w 26"/>
              <a:gd name="T105" fmla="*/ 241 h 34"/>
              <a:gd name="T106" fmla="*/ 0 w 26"/>
              <a:gd name="T107" fmla="*/ 241 h 34"/>
              <a:gd name="T108" fmla="*/ 0 w 26"/>
              <a:gd name="T109" fmla="*/ 120 h 34"/>
              <a:gd name="T110" fmla="*/ 0 w 26"/>
              <a:gd name="T111" fmla="*/ 120 h 34"/>
              <a:gd name="T112" fmla="*/ 201 w 26"/>
              <a:gd name="T113" fmla="*/ 0 h 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"/>
              <a:gd name="T172" fmla="*/ 0 h 34"/>
              <a:gd name="T173" fmla="*/ 26 w 26"/>
              <a:gd name="T174" fmla="*/ 34 h 3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" h="34">
                <a:moveTo>
                  <a:pt x="26" y="34"/>
                </a:moveTo>
                <a:lnTo>
                  <a:pt x="23" y="34"/>
                </a:lnTo>
                <a:lnTo>
                  <a:pt x="21" y="34"/>
                </a:lnTo>
                <a:lnTo>
                  <a:pt x="19" y="34"/>
                </a:lnTo>
                <a:lnTo>
                  <a:pt x="18" y="33"/>
                </a:lnTo>
                <a:lnTo>
                  <a:pt x="16" y="33"/>
                </a:lnTo>
                <a:lnTo>
                  <a:pt x="15" y="33"/>
                </a:lnTo>
                <a:lnTo>
                  <a:pt x="13" y="32"/>
                </a:lnTo>
                <a:lnTo>
                  <a:pt x="12" y="32"/>
                </a:lnTo>
                <a:lnTo>
                  <a:pt x="11" y="31"/>
                </a:lnTo>
                <a:lnTo>
                  <a:pt x="10" y="31"/>
                </a:lnTo>
                <a:lnTo>
                  <a:pt x="9" y="30"/>
                </a:lnTo>
                <a:lnTo>
                  <a:pt x="8" y="30"/>
                </a:lnTo>
                <a:lnTo>
                  <a:pt x="7" y="30"/>
                </a:lnTo>
                <a:lnTo>
                  <a:pt x="7" y="29"/>
                </a:lnTo>
                <a:lnTo>
                  <a:pt x="6" y="29"/>
                </a:lnTo>
                <a:lnTo>
                  <a:pt x="5" y="28"/>
                </a:lnTo>
                <a:lnTo>
                  <a:pt x="4" y="27"/>
                </a:lnTo>
                <a:lnTo>
                  <a:pt x="4" y="26"/>
                </a:lnTo>
                <a:lnTo>
                  <a:pt x="3" y="26"/>
                </a:lnTo>
                <a:lnTo>
                  <a:pt x="3" y="25"/>
                </a:lnTo>
                <a:lnTo>
                  <a:pt x="3" y="24"/>
                </a:lnTo>
                <a:lnTo>
                  <a:pt x="2" y="23"/>
                </a:lnTo>
                <a:lnTo>
                  <a:pt x="2" y="22"/>
                </a:lnTo>
                <a:lnTo>
                  <a:pt x="2" y="21"/>
                </a:lnTo>
                <a:lnTo>
                  <a:pt x="1" y="20"/>
                </a:lnTo>
                <a:lnTo>
                  <a:pt x="1" y="19"/>
                </a:lnTo>
                <a:lnTo>
                  <a:pt x="1" y="18"/>
                </a:lnTo>
                <a:lnTo>
                  <a:pt x="1" y="17"/>
                </a:lnTo>
                <a:lnTo>
                  <a:pt x="1" y="16"/>
                </a:lnTo>
                <a:lnTo>
                  <a:pt x="0" y="15"/>
                </a:lnTo>
                <a:lnTo>
                  <a:pt x="0" y="14"/>
                </a:lnTo>
                <a:lnTo>
                  <a:pt x="0" y="13"/>
                </a:lnTo>
                <a:lnTo>
                  <a:pt x="0" y="12"/>
                </a:lnTo>
                <a:lnTo>
                  <a:pt x="0" y="11"/>
                </a:lnTo>
                <a:lnTo>
                  <a:pt x="0" y="10"/>
                </a:lnTo>
                <a:lnTo>
                  <a:pt x="0" y="9"/>
                </a:lnTo>
                <a:lnTo>
                  <a:pt x="0" y="8"/>
                </a:lnTo>
                <a:lnTo>
                  <a:pt x="0" y="7"/>
                </a:lnTo>
                <a:lnTo>
                  <a:pt x="0" y="6"/>
                </a:lnTo>
                <a:lnTo>
                  <a:pt x="0" y="5"/>
                </a:lnTo>
                <a:lnTo>
                  <a:pt x="0" y="4"/>
                </a:lnTo>
                <a:lnTo>
                  <a:pt x="0" y="3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</a:path>
            </a:pathLst>
          </a:custGeom>
          <a:noFill/>
          <a:ln w="15875" cmpd="sng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16" name="Unknown Shape"/>
          <p:cNvSpPr>
            <a:spLocks/>
          </p:cNvSpPr>
          <p:nvPr/>
        </p:nvSpPr>
        <p:spPr bwMode="auto">
          <a:xfrm>
            <a:off x="5299075" y="3213085"/>
            <a:ext cx="1231900" cy="2201863"/>
          </a:xfrm>
          <a:custGeom>
            <a:avLst/>
            <a:gdLst>
              <a:gd name="T0" fmla="*/ 772 w 535"/>
              <a:gd name="T1" fmla="*/ 61 h 1257"/>
              <a:gd name="T2" fmla="*/ 730 w 535"/>
              <a:gd name="T3" fmla="*/ 120 h 1257"/>
              <a:gd name="T4" fmla="*/ 709 w 535"/>
              <a:gd name="T5" fmla="*/ 157 h 1257"/>
              <a:gd name="T6" fmla="*/ 688 w 535"/>
              <a:gd name="T7" fmla="*/ 181 h 1257"/>
              <a:gd name="T8" fmla="*/ 667 w 535"/>
              <a:gd name="T9" fmla="*/ 193 h 1257"/>
              <a:gd name="T10" fmla="*/ 645 w 535"/>
              <a:gd name="T11" fmla="*/ 216 h 1257"/>
              <a:gd name="T12" fmla="*/ 625 w 535"/>
              <a:gd name="T13" fmla="*/ 241 h 1257"/>
              <a:gd name="T14" fmla="*/ 603 w 535"/>
              <a:gd name="T15" fmla="*/ 254 h 1257"/>
              <a:gd name="T16" fmla="*/ 564 w 535"/>
              <a:gd name="T17" fmla="*/ 266 h 1257"/>
              <a:gd name="T18" fmla="*/ 542 w 535"/>
              <a:gd name="T19" fmla="*/ 278 h 1257"/>
              <a:gd name="T20" fmla="*/ 522 w 535"/>
              <a:gd name="T21" fmla="*/ 290 h 1257"/>
              <a:gd name="T22" fmla="*/ 500 w 535"/>
              <a:gd name="T23" fmla="*/ 302 h 1257"/>
              <a:gd name="T24" fmla="*/ 480 w 535"/>
              <a:gd name="T25" fmla="*/ 313 h 1257"/>
              <a:gd name="T26" fmla="*/ 458 w 535"/>
              <a:gd name="T27" fmla="*/ 326 h 1257"/>
              <a:gd name="T28" fmla="*/ 438 w 535"/>
              <a:gd name="T29" fmla="*/ 338 h 1257"/>
              <a:gd name="T30" fmla="*/ 396 w 535"/>
              <a:gd name="T31" fmla="*/ 362 h 1257"/>
              <a:gd name="T32" fmla="*/ 374 w 535"/>
              <a:gd name="T33" fmla="*/ 386 h 1257"/>
              <a:gd name="T34" fmla="*/ 335 w 535"/>
              <a:gd name="T35" fmla="*/ 410 h 1257"/>
              <a:gd name="T36" fmla="*/ 293 w 535"/>
              <a:gd name="T37" fmla="*/ 434 h 1257"/>
              <a:gd name="T38" fmla="*/ 271 w 535"/>
              <a:gd name="T39" fmla="*/ 458 h 1257"/>
              <a:gd name="T40" fmla="*/ 251 w 535"/>
              <a:gd name="T41" fmla="*/ 482 h 1257"/>
              <a:gd name="T42" fmla="*/ 209 w 535"/>
              <a:gd name="T43" fmla="*/ 519 h 1257"/>
              <a:gd name="T44" fmla="*/ 187 w 535"/>
              <a:gd name="T45" fmla="*/ 554 h 1257"/>
              <a:gd name="T46" fmla="*/ 167 w 535"/>
              <a:gd name="T47" fmla="*/ 615 h 1257"/>
              <a:gd name="T48" fmla="*/ 126 w 535"/>
              <a:gd name="T49" fmla="*/ 662 h 1257"/>
              <a:gd name="T50" fmla="*/ 126 w 535"/>
              <a:gd name="T51" fmla="*/ 723 h 1257"/>
              <a:gd name="T52" fmla="*/ 106 w 535"/>
              <a:gd name="T53" fmla="*/ 796 h 1257"/>
              <a:gd name="T54" fmla="*/ 84 w 535"/>
              <a:gd name="T55" fmla="*/ 856 h 1257"/>
              <a:gd name="T56" fmla="*/ 64 w 535"/>
              <a:gd name="T57" fmla="*/ 916 h 1257"/>
              <a:gd name="T58" fmla="*/ 64 w 535"/>
              <a:gd name="T59" fmla="*/ 977 h 1257"/>
              <a:gd name="T60" fmla="*/ 42 w 535"/>
              <a:gd name="T61" fmla="*/ 1024 h 1257"/>
              <a:gd name="T62" fmla="*/ 22 w 535"/>
              <a:gd name="T63" fmla="*/ 1073 h 1257"/>
              <a:gd name="T64" fmla="*/ 22 w 535"/>
              <a:gd name="T65" fmla="*/ 1120 h 1257"/>
              <a:gd name="T66" fmla="*/ 0 w 535"/>
              <a:gd name="T67" fmla="*/ 1181 h 1257"/>
              <a:gd name="T68" fmla="*/ 0 w 535"/>
              <a:gd name="T69" fmla="*/ 1228 h 1257"/>
              <a:gd name="T70" fmla="*/ 0 w 535"/>
              <a:gd name="T71" fmla="*/ 1265 h 1257"/>
              <a:gd name="T72" fmla="*/ 0 w 535"/>
              <a:gd name="T73" fmla="*/ 1302 h 1257"/>
              <a:gd name="T74" fmla="*/ 0 w 535"/>
              <a:gd name="T75" fmla="*/ 1337 h 1257"/>
              <a:gd name="T76" fmla="*/ 22 w 535"/>
              <a:gd name="T77" fmla="*/ 1386 h 1257"/>
              <a:gd name="T78" fmla="*/ 42 w 535"/>
              <a:gd name="T79" fmla="*/ 1422 h 1257"/>
              <a:gd name="T80" fmla="*/ 64 w 535"/>
              <a:gd name="T81" fmla="*/ 1458 h 1257"/>
              <a:gd name="T82" fmla="*/ 84 w 535"/>
              <a:gd name="T83" fmla="*/ 1494 h 1257"/>
              <a:gd name="T84" fmla="*/ 126 w 535"/>
              <a:gd name="T85" fmla="*/ 1518 h 1257"/>
              <a:gd name="T86" fmla="*/ 187 w 535"/>
              <a:gd name="T87" fmla="*/ 1530 h 1257"/>
              <a:gd name="T88" fmla="*/ 271 w 535"/>
              <a:gd name="T89" fmla="*/ 1530 h 1257"/>
              <a:gd name="T90" fmla="*/ 335 w 535"/>
              <a:gd name="T91" fmla="*/ 1530 h 1257"/>
              <a:gd name="T92" fmla="*/ 396 w 535"/>
              <a:gd name="T93" fmla="*/ 1518 h 1257"/>
              <a:gd name="T94" fmla="*/ 458 w 535"/>
              <a:gd name="T95" fmla="*/ 1506 h 1257"/>
              <a:gd name="T96" fmla="*/ 522 w 535"/>
              <a:gd name="T97" fmla="*/ 1482 h 1257"/>
              <a:gd name="T98" fmla="*/ 564 w 535"/>
              <a:gd name="T99" fmla="*/ 1458 h 1257"/>
              <a:gd name="T100" fmla="*/ 625 w 535"/>
              <a:gd name="T101" fmla="*/ 1434 h 1257"/>
              <a:gd name="T102" fmla="*/ 667 w 535"/>
              <a:gd name="T103" fmla="*/ 1398 h 1257"/>
              <a:gd name="T104" fmla="*/ 688 w 535"/>
              <a:gd name="T105" fmla="*/ 1374 h 1257"/>
              <a:gd name="T106" fmla="*/ 730 w 535"/>
              <a:gd name="T107" fmla="*/ 1349 h 1257"/>
              <a:gd name="T108" fmla="*/ 751 w 535"/>
              <a:gd name="T109" fmla="*/ 1325 h 1257"/>
              <a:gd name="T110" fmla="*/ 791 w 535"/>
              <a:gd name="T111" fmla="*/ 1302 h 1257"/>
              <a:gd name="T112" fmla="*/ 833 w 535"/>
              <a:gd name="T113" fmla="*/ 1290 h 1257"/>
              <a:gd name="T114" fmla="*/ 875 w 535"/>
              <a:gd name="T115" fmla="*/ 1265 h 1257"/>
              <a:gd name="T116" fmla="*/ 917 w 535"/>
              <a:gd name="T117" fmla="*/ 1240 h 1257"/>
              <a:gd name="T118" fmla="*/ 981 w 535"/>
              <a:gd name="T119" fmla="*/ 1216 h 1257"/>
              <a:gd name="T120" fmla="*/ 1062 w 535"/>
              <a:gd name="T121" fmla="*/ 1181 h 125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535"/>
              <a:gd name="T184" fmla="*/ 0 h 1257"/>
              <a:gd name="T185" fmla="*/ 535 w 535"/>
              <a:gd name="T186" fmla="*/ 1257 h 125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535" h="1257">
                <a:moveTo>
                  <a:pt x="367" y="0"/>
                </a:moveTo>
                <a:lnTo>
                  <a:pt x="367" y="20"/>
                </a:lnTo>
                <a:lnTo>
                  <a:pt x="367" y="50"/>
                </a:lnTo>
                <a:lnTo>
                  <a:pt x="357" y="69"/>
                </a:lnTo>
                <a:lnTo>
                  <a:pt x="357" y="89"/>
                </a:lnTo>
                <a:lnTo>
                  <a:pt x="347" y="99"/>
                </a:lnTo>
                <a:lnTo>
                  <a:pt x="347" y="109"/>
                </a:lnTo>
                <a:lnTo>
                  <a:pt x="347" y="119"/>
                </a:lnTo>
                <a:lnTo>
                  <a:pt x="337" y="129"/>
                </a:lnTo>
                <a:lnTo>
                  <a:pt x="337" y="139"/>
                </a:lnTo>
                <a:lnTo>
                  <a:pt x="327" y="149"/>
                </a:lnTo>
                <a:lnTo>
                  <a:pt x="327" y="159"/>
                </a:lnTo>
                <a:lnTo>
                  <a:pt x="317" y="159"/>
                </a:lnTo>
                <a:lnTo>
                  <a:pt x="317" y="168"/>
                </a:lnTo>
                <a:lnTo>
                  <a:pt x="307" y="178"/>
                </a:lnTo>
                <a:lnTo>
                  <a:pt x="307" y="188"/>
                </a:lnTo>
                <a:lnTo>
                  <a:pt x="297" y="188"/>
                </a:lnTo>
                <a:lnTo>
                  <a:pt x="297" y="198"/>
                </a:lnTo>
                <a:lnTo>
                  <a:pt x="287" y="198"/>
                </a:lnTo>
                <a:lnTo>
                  <a:pt x="287" y="208"/>
                </a:lnTo>
                <a:lnTo>
                  <a:pt x="277" y="218"/>
                </a:lnTo>
                <a:lnTo>
                  <a:pt x="268" y="218"/>
                </a:lnTo>
                <a:lnTo>
                  <a:pt x="268" y="228"/>
                </a:lnTo>
                <a:lnTo>
                  <a:pt x="258" y="228"/>
                </a:lnTo>
                <a:lnTo>
                  <a:pt x="258" y="238"/>
                </a:lnTo>
                <a:lnTo>
                  <a:pt x="248" y="238"/>
                </a:lnTo>
                <a:lnTo>
                  <a:pt x="248" y="248"/>
                </a:lnTo>
                <a:lnTo>
                  <a:pt x="238" y="248"/>
                </a:lnTo>
                <a:lnTo>
                  <a:pt x="238" y="257"/>
                </a:lnTo>
                <a:lnTo>
                  <a:pt x="228" y="257"/>
                </a:lnTo>
                <a:lnTo>
                  <a:pt x="228" y="267"/>
                </a:lnTo>
                <a:lnTo>
                  <a:pt x="218" y="267"/>
                </a:lnTo>
                <a:lnTo>
                  <a:pt x="208" y="277"/>
                </a:lnTo>
                <a:lnTo>
                  <a:pt x="198" y="287"/>
                </a:lnTo>
                <a:lnTo>
                  <a:pt x="188" y="297"/>
                </a:lnTo>
                <a:lnTo>
                  <a:pt x="178" y="307"/>
                </a:lnTo>
                <a:lnTo>
                  <a:pt x="178" y="317"/>
                </a:lnTo>
                <a:lnTo>
                  <a:pt x="169" y="317"/>
                </a:lnTo>
                <a:lnTo>
                  <a:pt x="159" y="327"/>
                </a:lnTo>
                <a:lnTo>
                  <a:pt x="159" y="337"/>
                </a:lnTo>
                <a:lnTo>
                  <a:pt x="149" y="346"/>
                </a:lnTo>
                <a:lnTo>
                  <a:pt x="149" y="356"/>
                </a:lnTo>
                <a:lnTo>
                  <a:pt x="139" y="356"/>
                </a:lnTo>
                <a:lnTo>
                  <a:pt x="139" y="366"/>
                </a:lnTo>
                <a:lnTo>
                  <a:pt x="129" y="376"/>
                </a:lnTo>
                <a:lnTo>
                  <a:pt x="119" y="386"/>
                </a:lnTo>
                <a:lnTo>
                  <a:pt x="119" y="396"/>
                </a:lnTo>
                <a:lnTo>
                  <a:pt x="109" y="406"/>
                </a:lnTo>
                <a:lnTo>
                  <a:pt x="109" y="416"/>
                </a:lnTo>
                <a:lnTo>
                  <a:pt x="99" y="426"/>
                </a:lnTo>
                <a:lnTo>
                  <a:pt x="99" y="436"/>
                </a:lnTo>
                <a:lnTo>
                  <a:pt x="89" y="445"/>
                </a:lnTo>
                <a:lnTo>
                  <a:pt x="89" y="455"/>
                </a:lnTo>
                <a:lnTo>
                  <a:pt x="89" y="475"/>
                </a:lnTo>
                <a:lnTo>
                  <a:pt x="79" y="485"/>
                </a:lnTo>
                <a:lnTo>
                  <a:pt x="79" y="505"/>
                </a:lnTo>
                <a:lnTo>
                  <a:pt x="70" y="515"/>
                </a:lnTo>
                <a:lnTo>
                  <a:pt x="70" y="534"/>
                </a:lnTo>
                <a:lnTo>
                  <a:pt x="60" y="544"/>
                </a:lnTo>
                <a:lnTo>
                  <a:pt x="60" y="564"/>
                </a:lnTo>
                <a:lnTo>
                  <a:pt x="60" y="584"/>
                </a:lnTo>
                <a:lnTo>
                  <a:pt x="60" y="594"/>
                </a:lnTo>
                <a:lnTo>
                  <a:pt x="50" y="614"/>
                </a:lnTo>
                <a:lnTo>
                  <a:pt x="50" y="633"/>
                </a:lnTo>
                <a:lnTo>
                  <a:pt x="50" y="653"/>
                </a:lnTo>
                <a:lnTo>
                  <a:pt x="50" y="663"/>
                </a:lnTo>
                <a:lnTo>
                  <a:pt x="50" y="683"/>
                </a:lnTo>
                <a:lnTo>
                  <a:pt x="40" y="703"/>
                </a:lnTo>
                <a:lnTo>
                  <a:pt x="40" y="722"/>
                </a:lnTo>
                <a:lnTo>
                  <a:pt x="40" y="732"/>
                </a:lnTo>
                <a:lnTo>
                  <a:pt x="30" y="752"/>
                </a:lnTo>
                <a:lnTo>
                  <a:pt x="30" y="772"/>
                </a:lnTo>
                <a:lnTo>
                  <a:pt x="30" y="782"/>
                </a:lnTo>
                <a:lnTo>
                  <a:pt x="30" y="802"/>
                </a:lnTo>
                <a:lnTo>
                  <a:pt x="20" y="811"/>
                </a:lnTo>
                <a:lnTo>
                  <a:pt x="20" y="821"/>
                </a:lnTo>
                <a:lnTo>
                  <a:pt x="20" y="841"/>
                </a:lnTo>
                <a:lnTo>
                  <a:pt x="20" y="851"/>
                </a:lnTo>
                <a:lnTo>
                  <a:pt x="10" y="861"/>
                </a:lnTo>
                <a:lnTo>
                  <a:pt x="10" y="881"/>
                </a:lnTo>
                <a:lnTo>
                  <a:pt x="10" y="891"/>
                </a:lnTo>
                <a:lnTo>
                  <a:pt x="10" y="910"/>
                </a:lnTo>
                <a:lnTo>
                  <a:pt x="10" y="920"/>
                </a:lnTo>
                <a:lnTo>
                  <a:pt x="10" y="940"/>
                </a:lnTo>
                <a:lnTo>
                  <a:pt x="10" y="950"/>
                </a:lnTo>
                <a:lnTo>
                  <a:pt x="0" y="970"/>
                </a:lnTo>
                <a:lnTo>
                  <a:pt x="0" y="980"/>
                </a:lnTo>
                <a:lnTo>
                  <a:pt x="0" y="990"/>
                </a:lnTo>
                <a:lnTo>
                  <a:pt x="0" y="1009"/>
                </a:lnTo>
                <a:lnTo>
                  <a:pt x="0" y="1019"/>
                </a:lnTo>
                <a:lnTo>
                  <a:pt x="0" y="1029"/>
                </a:lnTo>
                <a:lnTo>
                  <a:pt x="0" y="1039"/>
                </a:lnTo>
                <a:lnTo>
                  <a:pt x="0" y="1049"/>
                </a:lnTo>
                <a:lnTo>
                  <a:pt x="0" y="1059"/>
                </a:lnTo>
                <a:lnTo>
                  <a:pt x="0" y="1069"/>
                </a:lnTo>
                <a:lnTo>
                  <a:pt x="0" y="1079"/>
                </a:lnTo>
                <a:lnTo>
                  <a:pt x="0" y="1088"/>
                </a:lnTo>
                <a:lnTo>
                  <a:pt x="0" y="1098"/>
                </a:lnTo>
                <a:lnTo>
                  <a:pt x="10" y="1108"/>
                </a:lnTo>
                <a:lnTo>
                  <a:pt x="10" y="1128"/>
                </a:lnTo>
                <a:lnTo>
                  <a:pt x="10" y="1138"/>
                </a:lnTo>
                <a:lnTo>
                  <a:pt x="10" y="1148"/>
                </a:lnTo>
                <a:lnTo>
                  <a:pt x="10" y="1158"/>
                </a:lnTo>
                <a:lnTo>
                  <a:pt x="20" y="1168"/>
                </a:lnTo>
                <a:lnTo>
                  <a:pt x="20" y="1178"/>
                </a:lnTo>
                <a:lnTo>
                  <a:pt x="20" y="1187"/>
                </a:lnTo>
                <a:lnTo>
                  <a:pt x="30" y="1197"/>
                </a:lnTo>
                <a:lnTo>
                  <a:pt x="30" y="1207"/>
                </a:lnTo>
                <a:lnTo>
                  <a:pt x="30" y="1217"/>
                </a:lnTo>
                <a:lnTo>
                  <a:pt x="40" y="1227"/>
                </a:lnTo>
                <a:lnTo>
                  <a:pt x="50" y="1237"/>
                </a:lnTo>
                <a:lnTo>
                  <a:pt x="60" y="1247"/>
                </a:lnTo>
                <a:lnTo>
                  <a:pt x="70" y="1247"/>
                </a:lnTo>
                <a:lnTo>
                  <a:pt x="79" y="1257"/>
                </a:lnTo>
                <a:lnTo>
                  <a:pt x="89" y="1257"/>
                </a:lnTo>
                <a:lnTo>
                  <a:pt x="99" y="1257"/>
                </a:lnTo>
                <a:lnTo>
                  <a:pt x="109" y="1257"/>
                </a:lnTo>
                <a:lnTo>
                  <a:pt x="129" y="1257"/>
                </a:lnTo>
                <a:lnTo>
                  <a:pt x="139" y="1257"/>
                </a:lnTo>
                <a:lnTo>
                  <a:pt x="149" y="1257"/>
                </a:lnTo>
                <a:lnTo>
                  <a:pt x="159" y="1257"/>
                </a:lnTo>
                <a:lnTo>
                  <a:pt x="169" y="1257"/>
                </a:lnTo>
                <a:lnTo>
                  <a:pt x="178" y="1257"/>
                </a:lnTo>
                <a:lnTo>
                  <a:pt x="188" y="1247"/>
                </a:lnTo>
                <a:lnTo>
                  <a:pt x="208" y="1247"/>
                </a:lnTo>
                <a:lnTo>
                  <a:pt x="218" y="1237"/>
                </a:lnTo>
                <a:lnTo>
                  <a:pt x="228" y="1237"/>
                </a:lnTo>
                <a:lnTo>
                  <a:pt x="238" y="1227"/>
                </a:lnTo>
                <a:lnTo>
                  <a:pt x="248" y="1217"/>
                </a:lnTo>
                <a:lnTo>
                  <a:pt x="258" y="1217"/>
                </a:lnTo>
                <a:lnTo>
                  <a:pt x="268" y="1207"/>
                </a:lnTo>
                <a:lnTo>
                  <a:pt x="268" y="1197"/>
                </a:lnTo>
                <a:lnTo>
                  <a:pt x="277" y="1187"/>
                </a:lnTo>
                <a:lnTo>
                  <a:pt x="287" y="1178"/>
                </a:lnTo>
                <a:lnTo>
                  <a:pt x="297" y="1178"/>
                </a:lnTo>
                <a:lnTo>
                  <a:pt x="297" y="1168"/>
                </a:lnTo>
                <a:lnTo>
                  <a:pt x="307" y="1158"/>
                </a:lnTo>
                <a:lnTo>
                  <a:pt x="317" y="1148"/>
                </a:lnTo>
                <a:lnTo>
                  <a:pt x="317" y="1138"/>
                </a:lnTo>
                <a:lnTo>
                  <a:pt x="327" y="1128"/>
                </a:lnTo>
                <a:lnTo>
                  <a:pt x="337" y="1118"/>
                </a:lnTo>
                <a:lnTo>
                  <a:pt x="337" y="1108"/>
                </a:lnTo>
                <a:lnTo>
                  <a:pt x="347" y="1108"/>
                </a:lnTo>
                <a:lnTo>
                  <a:pt x="347" y="1098"/>
                </a:lnTo>
                <a:lnTo>
                  <a:pt x="357" y="1088"/>
                </a:lnTo>
                <a:lnTo>
                  <a:pt x="367" y="1079"/>
                </a:lnTo>
                <a:lnTo>
                  <a:pt x="376" y="1069"/>
                </a:lnTo>
                <a:lnTo>
                  <a:pt x="386" y="1059"/>
                </a:lnTo>
                <a:lnTo>
                  <a:pt x="396" y="1059"/>
                </a:lnTo>
                <a:lnTo>
                  <a:pt x="396" y="1049"/>
                </a:lnTo>
                <a:lnTo>
                  <a:pt x="406" y="1039"/>
                </a:lnTo>
                <a:lnTo>
                  <a:pt x="416" y="1039"/>
                </a:lnTo>
                <a:lnTo>
                  <a:pt x="416" y="1029"/>
                </a:lnTo>
                <a:lnTo>
                  <a:pt x="426" y="1029"/>
                </a:lnTo>
                <a:lnTo>
                  <a:pt x="436" y="1019"/>
                </a:lnTo>
                <a:lnTo>
                  <a:pt x="446" y="1009"/>
                </a:lnTo>
                <a:lnTo>
                  <a:pt x="456" y="1009"/>
                </a:lnTo>
                <a:lnTo>
                  <a:pt x="466" y="999"/>
                </a:lnTo>
                <a:lnTo>
                  <a:pt x="475" y="990"/>
                </a:lnTo>
                <a:lnTo>
                  <a:pt x="485" y="980"/>
                </a:lnTo>
                <a:lnTo>
                  <a:pt x="505" y="970"/>
                </a:lnTo>
                <a:lnTo>
                  <a:pt x="515" y="950"/>
                </a:lnTo>
                <a:lnTo>
                  <a:pt x="535" y="940"/>
                </a:lnTo>
              </a:path>
            </a:pathLst>
          </a:custGeom>
          <a:noFill/>
          <a:ln w="158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17" name="Unknown Shape"/>
          <p:cNvSpPr>
            <a:spLocks/>
          </p:cNvSpPr>
          <p:nvPr/>
        </p:nvSpPr>
        <p:spPr bwMode="auto">
          <a:xfrm>
            <a:off x="5253038" y="3195623"/>
            <a:ext cx="1436688" cy="2252663"/>
          </a:xfrm>
          <a:custGeom>
            <a:avLst/>
            <a:gdLst>
              <a:gd name="T0" fmla="*/ 751 w 624"/>
              <a:gd name="T1" fmla="*/ 61 h 1286"/>
              <a:gd name="T2" fmla="*/ 730 w 624"/>
              <a:gd name="T3" fmla="*/ 120 h 1286"/>
              <a:gd name="T4" fmla="*/ 709 w 624"/>
              <a:gd name="T5" fmla="*/ 157 h 1286"/>
              <a:gd name="T6" fmla="*/ 687 w 624"/>
              <a:gd name="T7" fmla="*/ 181 h 1286"/>
              <a:gd name="T8" fmla="*/ 667 w 624"/>
              <a:gd name="T9" fmla="*/ 193 h 1286"/>
              <a:gd name="T10" fmla="*/ 645 w 624"/>
              <a:gd name="T11" fmla="*/ 216 h 1286"/>
              <a:gd name="T12" fmla="*/ 625 w 624"/>
              <a:gd name="T13" fmla="*/ 228 h 1286"/>
              <a:gd name="T14" fmla="*/ 606 w 624"/>
              <a:gd name="T15" fmla="*/ 254 h 1286"/>
              <a:gd name="T16" fmla="*/ 584 w 624"/>
              <a:gd name="T17" fmla="*/ 266 h 1286"/>
              <a:gd name="T18" fmla="*/ 564 w 624"/>
              <a:gd name="T19" fmla="*/ 278 h 1286"/>
              <a:gd name="T20" fmla="*/ 542 w 624"/>
              <a:gd name="T21" fmla="*/ 290 h 1286"/>
              <a:gd name="T22" fmla="*/ 522 w 624"/>
              <a:gd name="T23" fmla="*/ 302 h 1286"/>
              <a:gd name="T24" fmla="*/ 500 w 624"/>
              <a:gd name="T25" fmla="*/ 314 h 1286"/>
              <a:gd name="T26" fmla="*/ 458 w 624"/>
              <a:gd name="T27" fmla="*/ 326 h 1286"/>
              <a:gd name="T28" fmla="*/ 438 w 624"/>
              <a:gd name="T29" fmla="*/ 338 h 1286"/>
              <a:gd name="T30" fmla="*/ 416 w 624"/>
              <a:gd name="T31" fmla="*/ 350 h 1286"/>
              <a:gd name="T32" fmla="*/ 377 w 624"/>
              <a:gd name="T33" fmla="*/ 374 h 1286"/>
              <a:gd name="T34" fmla="*/ 335 w 624"/>
              <a:gd name="T35" fmla="*/ 410 h 1286"/>
              <a:gd name="T36" fmla="*/ 293 w 624"/>
              <a:gd name="T37" fmla="*/ 434 h 1286"/>
              <a:gd name="T38" fmla="*/ 271 w 624"/>
              <a:gd name="T39" fmla="*/ 458 h 1286"/>
              <a:gd name="T40" fmla="*/ 251 w 624"/>
              <a:gd name="T41" fmla="*/ 482 h 1286"/>
              <a:gd name="T42" fmla="*/ 209 w 624"/>
              <a:gd name="T43" fmla="*/ 519 h 1286"/>
              <a:gd name="T44" fmla="*/ 190 w 624"/>
              <a:gd name="T45" fmla="*/ 566 h 1286"/>
              <a:gd name="T46" fmla="*/ 148 w 624"/>
              <a:gd name="T47" fmla="*/ 615 h 1286"/>
              <a:gd name="T48" fmla="*/ 126 w 624"/>
              <a:gd name="T49" fmla="*/ 674 h 1286"/>
              <a:gd name="T50" fmla="*/ 126 w 624"/>
              <a:gd name="T51" fmla="*/ 735 h 1286"/>
              <a:gd name="T52" fmla="*/ 106 w 624"/>
              <a:gd name="T53" fmla="*/ 796 h 1286"/>
              <a:gd name="T54" fmla="*/ 84 w 624"/>
              <a:gd name="T55" fmla="*/ 868 h 1286"/>
              <a:gd name="T56" fmla="*/ 64 w 624"/>
              <a:gd name="T57" fmla="*/ 928 h 1286"/>
              <a:gd name="T58" fmla="*/ 64 w 624"/>
              <a:gd name="T59" fmla="*/ 977 h 1286"/>
              <a:gd name="T60" fmla="*/ 42 w 624"/>
              <a:gd name="T61" fmla="*/ 1024 h 1286"/>
              <a:gd name="T62" fmla="*/ 22 w 624"/>
              <a:gd name="T63" fmla="*/ 1073 h 1286"/>
              <a:gd name="T64" fmla="*/ 22 w 624"/>
              <a:gd name="T65" fmla="*/ 1132 h 1286"/>
              <a:gd name="T66" fmla="*/ 0 w 624"/>
              <a:gd name="T67" fmla="*/ 1181 h 1286"/>
              <a:gd name="T68" fmla="*/ 0 w 624"/>
              <a:gd name="T69" fmla="*/ 1240 h 1286"/>
              <a:gd name="T70" fmla="*/ 0 w 624"/>
              <a:gd name="T71" fmla="*/ 1277 h 1286"/>
              <a:gd name="T72" fmla="*/ 0 w 624"/>
              <a:gd name="T73" fmla="*/ 1314 h 1286"/>
              <a:gd name="T74" fmla="*/ 0 w 624"/>
              <a:gd name="T75" fmla="*/ 1362 h 1286"/>
              <a:gd name="T76" fmla="*/ 22 w 624"/>
              <a:gd name="T77" fmla="*/ 1398 h 1286"/>
              <a:gd name="T78" fmla="*/ 42 w 624"/>
              <a:gd name="T79" fmla="*/ 1447 h 1286"/>
              <a:gd name="T80" fmla="*/ 64 w 624"/>
              <a:gd name="T81" fmla="*/ 1482 h 1286"/>
              <a:gd name="T82" fmla="*/ 84 w 624"/>
              <a:gd name="T83" fmla="*/ 1518 h 1286"/>
              <a:gd name="T84" fmla="*/ 148 w 624"/>
              <a:gd name="T85" fmla="*/ 1555 h 1286"/>
              <a:gd name="T86" fmla="*/ 209 w 624"/>
              <a:gd name="T87" fmla="*/ 1566 h 1286"/>
              <a:gd name="T88" fmla="*/ 293 w 624"/>
              <a:gd name="T89" fmla="*/ 1566 h 1286"/>
              <a:gd name="T90" fmla="*/ 377 w 624"/>
              <a:gd name="T91" fmla="*/ 1566 h 1286"/>
              <a:gd name="T92" fmla="*/ 458 w 624"/>
              <a:gd name="T93" fmla="*/ 1555 h 1286"/>
              <a:gd name="T94" fmla="*/ 522 w 624"/>
              <a:gd name="T95" fmla="*/ 1543 h 1286"/>
              <a:gd name="T96" fmla="*/ 584 w 624"/>
              <a:gd name="T97" fmla="*/ 1518 h 1286"/>
              <a:gd name="T98" fmla="*/ 645 w 624"/>
              <a:gd name="T99" fmla="*/ 1494 h 1286"/>
              <a:gd name="T100" fmla="*/ 687 w 624"/>
              <a:gd name="T101" fmla="*/ 1458 h 1286"/>
              <a:gd name="T102" fmla="*/ 730 w 624"/>
              <a:gd name="T103" fmla="*/ 1422 h 1286"/>
              <a:gd name="T104" fmla="*/ 772 w 624"/>
              <a:gd name="T105" fmla="*/ 1398 h 1286"/>
              <a:gd name="T106" fmla="*/ 814 w 624"/>
              <a:gd name="T107" fmla="*/ 1374 h 1286"/>
              <a:gd name="T108" fmla="*/ 832 w 624"/>
              <a:gd name="T109" fmla="*/ 1349 h 1286"/>
              <a:gd name="T110" fmla="*/ 854 w 624"/>
              <a:gd name="T111" fmla="*/ 1337 h 1286"/>
              <a:gd name="T112" fmla="*/ 896 w 624"/>
              <a:gd name="T113" fmla="*/ 1314 h 1286"/>
              <a:gd name="T114" fmla="*/ 938 w 624"/>
              <a:gd name="T115" fmla="*/ 1290 h 1286"/>
              <a:gd name="T116" fmla="*/ 980 w 624"/>
              <a:gd name="T117" fmla="*/ 1277 h 1286"/>
              <a:gd name="T118" fmla="*/ 1041 w 624"/>
              <a:gd name="T119" fmla="*/ 1252 h 1286"/>
              <a:gd name="T120" fmla="*/ 1125 w 624"/>
              <a:gd name="T121" fmla="*/ 1217 h 128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24"/>
              <a:gd name="T184" fmla="*/ 0 h 1286"/>
              <a:gd name="T185" fmla="*/ 624 w 624"/>
              <a:gd name="T186" fmla="*/ 1286 h 128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24" h="1286">
                <a:moveTo>
                  <a:pt x="367" y="0"/>
                </a:moveTo>
                <a:lnTo>
                  <a:pt x="367" y="30"/>
                </a:lnTo>
                <a:lnTo>
                  <a:pt x="357" y="50"/>
                </a:lnTo>
                <a:lnTo>
                  <a:pt x="357" y="70"/>
                </a:lnTo>
                <a:lnTo>
                  <a:pt x="357" y="89"/>
                </a:lnTo>
                <a:lnTo>
                  <a:pt x="347" y="99"/>
                </a:lnTo>
                <a:lnTo>
                  <a:pt x="347" y="109"/>
                </a:lnTo>
                <a:lnTo>
                  <a:pt x="347" y="119"/>
                </a:lnTo>
                <a:lnTo>
                  <a:pt x="337" y="129"/>
                </a:lnTo>
                <a:lnTo>
                  <a:pt x="337" y="139"/>
                </a:lnTo>
                <a:lnTo>
                  <a:pt x="327" y="149"/>
                </a:lnTo>
                <a:lnTo>
                  <a:pt x="327" y="159"/>
                </a:lnTo>
                <a:lnTo>
                  <a:pt x="317" y="159"/>
                </a:lnTo>
                <a:lnTo>
                  <a:pt x="317" y="169"/>
                </a:lnTo>
                <a:lnTo>
                  <a:pt x="307" y="178"/>
                </a:lnTo>
                <a:lnTo>
                  <a:pt x="307" y="188"/>
                </a:lnTo>
                <a:lnTo>
                  <a:pt x="297" y="188"/>
                </a:lnTo>
                <a:lnTo>
                  <a:pt x="297" y="198"/>
                </a:lnTo>
                <a:lnTo>
                  <a:pt x="288" y="198"/>
                </a:lnTo>
                <a:lnTo>
                  <a:pt x="288" y="208"/>
                </a:lnTo>
                <a:lnTo>
                  <a:pt x="278" y="218"/>
                </a:lnTo>
                <a:lnTo>
                  <a:pt x="268" y="228"/>
                </a:lnTo>
                <a:lnTo>
                  <a:pt x="258" y="228"/>
                </a:lnTo>
                <a:lnTo>
                  <a:pt x="258" y="238"/>
                </a:lnTo>
                <a:lnTo>
                  <a:pt x="248" y="238"/>
                </a:lnTo>
                <a:lnTo>
                  <a:pt x="248" y="248"/>
                </a:lnTo>
                <a:lnTo>
                  <a:pt x="238" y="248"/>
                </a:lnTo>
                <a:lnTo>
                  <a:pt x="238" y="258"/>
                </a:lnTo>
                <a:lnTo>
                  <a:pt x="228" y="258"/>
                </a:lnTo>
                <a:lnTo>
                  <a:pt x="218" y="267"/>
                </a:lnTo>
                <a:lnTo>
                  <a:pt x="208" y="277"/>
                </a:lnTo>
                <a:lnTo>
                  <a:pt x="198" y="287"/>
                </a:lnTo>
                <a:lnTo>
                  <a:pt x="189" y="297"/>
                </a:lnTo>
                <a:lnTo>
                  <a:pt x="189" y="307"/>
                </a:lnTo>
                <a:lnTo>
                  <a:pt x="179" y="307"/>
                </a:lnTo>
                <a:lnTo>
                  <a:pt x="169" y="317"/>
                </a:lnTo>
                <a:lnTo>
                  <a:pt x="169" y="327"/>
                </a:lnTo>
                <a:lnTo>
                  <a:pt x="159" y="337"/>
                </a:lnTo>
                <a:lnTo>
                  <a:pt x="149" y="347"/>
                </a:lnTo>
                <a:lnTo>
                  <a:pt x="139" y="356"/>
                </a:lnTo>
                <a:lnTo>
                  <a:pt x="139" y="366"/>
                </a:lnTo>
                <a:lnTo>
                  <a:pt x="129" y="376"/>
                </a:lnTo>
                <a:lnTo>
                  <a:pt x="119" y="386"/>
                </a:lnTo>
                <a:lnTo>
                  <a:pt x="119" y="396"/>
                </a:lnTo>
                <a:lnTo>
                  <a:pt x="109" y="406"/>
                </a:lnTo>
                <a:lnTo>
                  <a:pt x="109" y="416"/>
                </a:lnTo>
                <a:lnTo>
                  <a:pt x="99" y="426"/>
                </a:lnTo>
                <a:lnTo>
                  <a:pt x="99" y="436"/>
                </a:lnTo>
                <a:lnTo>
                  <a:pt x="90" y="446"/>
                </a:lnTo>
                <a:lnTo>
                  <a:pt x="90" y="465"/>
                </a:lnTo>
                <a:lnTo>
                  <a:pt x="80" y="475"/>
                </a:lnTo>
                <a:lnTo>
                  <a:pt x="80" y="495"/>
                </a:lnTo>
                <a:lnTo>
                  <a:pt x="70" y="505"/>
                </a:lnTo>
                <a:lnTo>
                  <a:pt x="70" y="525"/>
                </a:lnTo>
                <a:lnTo>
                  <a:pt x="70" y="535"/>
                </a:lnTo>
                <a:lnTo>
                  <a:pt x="60" y="554"/>
                </a:lnTo>
                <a:lnTo>
                  <a:pt x="60" y="574"/>
                </a:lnTo>
                <a:lnTo>
                  <a:pt x="60" y="584"/>
                </a:lnTo>
                <a:lnTo>
                  <a:pt x="60" y="604"/>
                </a:lnTo>
                <a:lnTo>
                  <a:pt x="50" y="624"/>
                </a:lnTo>
                <a:lnTo>
                  <a:pt x="50" y="633"/>
                </a:lnTo>
                <a:lnTo>
                  <a:pt x="50" y="653"/>
                </a:lnTo>
                <a:lnTo>
                  <a:pt x="50" y="673"/>
                </a:lnTo>
                <a:lnTo>
                  <a:pt x="40" y="693"/>
                </a:lnTo>
                <a:lnTo>
                  <a:pt x="40" y="713"/>
                </a:lnTo>
                <a:lnTo>
                  <a:pt x="40" y="723"/>
                </a:lnTo>
                <a:lnTo>
                  <a:pt x="40" y="742"/>
                </a:lnTo>
                <a:lnTo>
                  <a:pt x="30" y="762"/>
                </a:lnTo>
                <a:lnTo>
                  <a:pt x="30" y="772"/>
                </a:lnTo>
                <a:lnTo>
                  <a:pt x="30" y="792"/>
                </a:lnTo>
                <a:lnTo>
                  <a:pt x="30" y="802"/>
                </a:lnTo>
                <a:lnTo>
                  <a:pt x="20" y="821"/>
                </a:lnTo>
                <a:lnTo>
                  <a:pt x="20" y="831"/>
                </a:lnTo>
                <a:lnTo>
                  <a:pt x="20" y="841"/>
                </a:lnTo>
                <a:lnTo>
                  <a:pt x="20" y="861"/>
                </a:lnTo>
                <a:lnTo>
                  <a:pt x="10" y="871"/>
                </a:lnTo>
                <a:lnTo>
                  <a:pt x="10" y="881"/>
                </a:lnTo>
                <a:lnTo>
                  <a:pt x="10" y="901"/>
                </a:lnTo>
                <a:lnTo>
                  <a:pt x="10" y="911"/>
                </a:lnTo>
                <a:lnTo>
                  <a:pt x="10" y="930"/>
                </a:lnTo>
                <a:lnTo>
                  <a:pt x="10" y="940"/>
                </a:lnTo>
                <a:lnTo>
                  <a:pt x="0" y="960"/>
                </a:lnTo>
                <a:lnTo>
                  <a:pt x="0" y="970"/>
                </a:lnTo>
                <a:lnTo>
                  <a:pt x="0" y="990"/>
                </a:lnTo>
                <a:lnTo>
                  <a:pt x="0" y="1000"/>
                </a:lnTo>
                <a:lnTo>
                  <a:pt x="0" y="1019"/>
                </a:lnTo>
                <a:lnTo>
                  <a:pt x="0" y="1029"/>
                </a:lnTo>
                <a:lnTo>
                  <a:pt x="0" y="1039"/>
                </a:lnTo>
                <a:lnTo>
                  <a:pt x="0" y="1049"/>
                </a:lnTo>
                <a:lnTo>
                  <a:pt x="0" y="1059"/>
                </a:lnTo>
                <a:lnTo>
                  <a:pt x="0" y="1069"/>
                </a:lnTo>
                <a:lnTo>
                  <a:pt x="0" y="1079"/>
                </a:lnTo>
                <a:lnTo>
                  <a:pt x="0" y="1089"/>
                </a:lnTo>
                <a:lnTo>
                  <a:pt x="0" y="1098"/>
                </a:lnTo>
                <a:lnTo>
                  <a:pt x="0" y="1118"/>
                </a:lnTo>
                <a:lnTo>
                  <a:pt x="0" y="1128"/>
                </a:lnTo>
                <a:lnTo>
                  <a:pt x="10" y="1138"/>
                </a:lnTo>
                <a:lnTo>
                  <a:pt x="10" y="1148"/>
                </a:lnTo>
                <a:lnTo>
                  <a:pt x="10" y="1158"/>
                </a:lnTo>
                <a:lnTo>
                  <a:pt x="10" y="1178"/>
                </a:lnTo>
                <a:lnTo>
                  <a:pt x="20" y="1188"/>
                </a:lnTo>
                <a:lnTo>
                  <a:pt x="20" y="1197"/>
                </a:lnTo>
                <a:lnTo>
                  <a:pt x="20" y="1207"/>
                </a:lnTo>
                <a:lnTo>
                  <a:pt x="30" y="1217"/>
                </a:lnTo>
                <a:lnTo>
                  <a:pt x="30" y="1237"/>
                </a:lnTo>
                <a:lnTo>
                  <a:pt x="40" y="1247"/>
                </a:lnTo>
                <a:lnTo>
                  <a:pt x="50" y="1257"/>
                </a:lnTo>
                <a:lnTo>
                  <a:pt x="60" y="1267"/>
                </a:lnTo>
                <a:lnTo>
                  <a:pt x="70" y="1277"/>
                </a:lnTo>
                <a:lnTo>
                  <a:pt x="80" y="1277"/>
                </a:lnTo>
                <a:lnTo>
                  <a:pt x="90" y="1286"/>
                </a:lnTo>
                <a:lnTo>
                  <a:pt x="99" y="1286"/>
                </a:lnTo>
                <a:lnTo>
                  <a:pt x="119" y="1286"/>
                </a:lnTo>
                <a:lnTo>
                  <a:pt x="129" y="1286"/>
                </a:lnTo>
                <a:lnTo>
                  <a:pt x="139" y="1286"/>
                </a:lnTo>
                <a:lnTo>
                  <a:pt x="159" y="1286"/>
                </a:lnTo>
                <a:lnTo>
                  <a:pt x="169" y="1286"/>
                </a:lnTo>
                <a:lnTo>
                  <a:pt x="179" y="1286"/>
                </a:lnTo>
                <a:lnTo>
                  <a:pt x="198" y="1286"/>
                </a:lnTo>
                <a:lnTo>
                  <a:pt x="208" y="1286"/>
                </a:lnTo>
                <a:lnTo>
                  <a:pt x="218" y="1277"/>
                </a:lnTo>
                <a:lnTo>
                  <a:pt x="228" y="1277"/>
                </a:lnTo>
                <a:lnTo>
                  <a:pt x="238" y="1277"/>
                </a:lnTo>
                <a:lnTo>
                  <a:pt x="248" y="1267"/>
                </a:lnTo>
                <a:lnTo>
                  <a:pt x="258" y="1267"/>
                </a:lnTo>
                <a:lnTo>
                  <a:pt x="268" y="1257"/>
                </a:lnTo>
                <a:lnTo>
                  <a:pt x="278" y="1247"/>
                </a:lnTo>
                <a:lnTo>
                  <a:pt x="288" y="1237"/>
                </a:lnTo>
                <a:lnTo>
                  <a:pt x="297" y="1237"/>
                </a:lnTo>
                <a:lnTo>
                  <a:pt x="307" y="1227"/>
                </a:lnTo>
                <a:lnTo>
                  <a:pt x="317" y="1217"/>
                </a:lnTo>
                <a:lnTo>
                  <a:pt x="317" y="1207"/>
                </a:lnTo>
                <a:lnTo>
                  <a:pt x="327" y="1197"/>
                </a:lnTo>
                <a:lnTo>
                  <a:pt x="337" y="1188"/>
                </a:lnTo>
                <a:lnTo>
                  <a:pt x="347" y="1178"/>
                </a:lnTo>
                <a:lnTo>
                  <a:pt x="347" y="1168"/>
                </a:lnTo>
                <a:lnTo>
                  <a:pt x="357" y="1158"/>
                </a:lnTo>
                <a:lnTo>
                  <a:pt x="367" y="1148"/>
                </a:lnTo>
                <a:lnTo>
                  <a:pt x="377" y="1138"/>
                </a:lnTo>
                <a:lnTo>
                  <a:pt x="377" y="1128"/>
                </a:lnTo>
                <a:lnTo>
                  <a:pt x="387" y="1128"/>
                </a:lnTo>
                <a:lnTo>
                  <a:pt x="387" y="1118"/>
                </a:lnTo>
                <a:lnTo>
                  <a:pt x="396" y="1108"/>
                </a:lnTo>
                <a:lnTo>
                  <a:pt x="406" y="1098"/>
                </a:lnTo>
                <a:lnTo>
                  <a:pt x="416" y="1089"/>
                </a:lnTo>
                <a:lnTo>
                  <a:pt x="426" y="1079"/>
                </a:lnTo>
                <a:lnTo>
                  <a:pt x="436" y="1079"/>
                </a:lnTo>
                <a:lnTo>
                  <a:pt x="436" y="1069"/>
                </a:lnTo>
                <a:lnTo>
                  <a:pt x="446" y="1059"/>
                </a:lnTo>
                <a:lnTo>
                  <a:pt x="456" y="1059"/>
                </a:lnTo>
                <a:lnTo>
                  <a:pt x="466" y="1049"/>
                </a:lnTo>
                <a:lnTo>
                  <a:pt x="476" y="1039"/>
                </a:lnTo>
                <a:lnTo>
                  <a:pt x="486" y="1029"/>
                </a:lnTo>
                <a:lnTo>
                  <a:pt x="495" y="1029"/>
                </a:lnTo>
                <a:lnTo>
                  <a:pt x="505" y="1019"/>
                </a:lnTo>
                <a:lnTo>
                  <a:pt x="525" y="1009"/>
                </a:lnTo>
                <a:lnTo>
                  <a:pt x="535" y="1000"/>
                </a:lnTo>
                <a:lnTo>
                  <a:pt x="555" y="980"/>
                </a:lnTo>
                <a:lnTo>
                  <a:pt x="624" y="911"/>
                </a:lnTo>
              </a:path>
            </a:pathLst>
          </a:custGeom>
          <a:noFill/>
          <a:ln w="15875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18" name="Unknown Shape"/>
          <p:cNvSpPr>
            <a:spLocks/>
          </p:cNvSpPr>
          <p:nvPr/>
        </p:nvSpPr>
        <p:spPr bwMode="auto">
          <a:xfrm>
            <a:off x="6075363" y="3335323"/>
            <a:ext cx="182563" cy="120650"/>
          </a:xfrm>
          <a:custGeom>
            <a:avLst/>
            <a:gdLst>
              <a:gd name="T0" fmla="*/ 0 w 79"/>
              <a:gd name="T1" fmla="*/ 83 h 70"/>
              <a:gd name="T2" fmla="*/ 0 w 79"/>
              <a:gd name="T3" fmla="*/ 83 h 70"/>
              <a:gd name="T4" fmla="*/ 22 w 79"/>
              <a:gd name="T5" fmla="*/ 71 h 70"/>
              <a:gd name="T6" fmla="*/ 42 w 79"/>
              <a:gd name="T7" fmla="*/ 71 h 70"/>
              <a:gd name="T8" fmla="*/ 42 w 79"/>
              <a:gd name="T9" fmla="*/ 59 h 70"/>
              <a:gd name="T10" fmla="*/ 64 w 79"/>
              <a:gd name="T11" fmla="*/ 59 h 70"/>
              <a:gd name="T12" fmla="*/ 83 w 79"/>
              <a:gd name="T13" fmla="*/ 47 h 70"/>
              <a:gd name="T14" fmla="*/ 83 w 79"/>
              <a:gd name="T15" fmla="*/ 47 h 70"/>
              <a:gd name="T16" fmla="*/ 103 w 79"/>
              <a:gd name="T17" fmla="*/ 47 h 70"/>
              <a:gd name="T18" fmla="*/ 103 w 79"/>
              <a:gd name="T19" fmla="*/ 36 h 70"/>
              <a:gd name="T20" fmla="*/ 125 w 79"/>
              <a:gd name="T21" fmla="*/ 36 h 70"/>
              <a:gd name="T22" fmla="*/ 125 w 79"/>
              <a:gd name="T23" fmla="*/ 36 h 70"/>
              <a:gd name="T24" fmla="*/ 125 w 79"/>
              <a:gd name="T25" fmla="*/ 24 h 70"/>
              <a:gd name="T26" fmla="*/ 146 w 79"/>
              <a:gd name="T27" fmla="*/ 24 h 70"/>
              <a:gd name="T28" fmla="*/ 146 w 79"/>
              <a:gd name="T29" fmla="*/ 12 h 70"/>
              <a:gd name="T30" fmla="*/ 167 w 79"/>
              <a:gd name="T31" fmla="*/ 12 h 70"/>
              <a:gd name="T32" fmla="*/ 167 w 79"/>
              <a:gd name="T33" fmla="*/ 0 h 70"/>
              <a:gd name="T34" fmla="*/ 167 w 79"/>
              <a:gd name="T35" fmla="*/ 0 h 7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79"/>
              <a:gd name="T55" fmla="*/ 0 h 70"/>
              <a:gd name="T56" fmla="*/ 79 w 79"/>
              <a:gd name="T57" fmla="*/ 70 h 7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79" h="70">
                <a:moveTo>
                  <a:pt x="0" y="70"/>
                </a:moveTo>
                <a:lnTo>
                  <a:pt x="0" y="70"/>
                </a:lnTo>
                <a:lnTo>
                  <a:pt x="10" y="60"/>
                </a:lnTo>
                <a:lnTo>
                  <a:pt x="20" y="60"/>
                </a:lnTo>
                <a:lnTo>
                  <a:pt x="20" y="50"/>
                </a:lnTo>
                <a:lnTo>
                  <a:pt x="30" y="50"/>
                </a:lnTo>
                <a:lnTo>
                  <a:pt x="39" y="40"/>
                </a:lnTo>
                <a:lnTo>
                  <a:pt x="49" y="40"/>
                </a:lnTo>
                <a:lnTo>
                  <a:pt x="49" y="30"/>
                </a:lnTo>
                <a:lnTo>
                  <a:pt x="59" y="30"/>
                </a:lnTo>
                <a:lnTo>
                  <a:pt x="59" y="20"/>
                </a:lnTo>
                <a:lnTo>
                  <a:pt x="69" y="20"/>
                </a:lnTo>
                <a:lnTo>
                  <a:pt x="69" y="10"/>
                </a:lnTo>
                <a:lnTo>
                  <a:pt x="79" y="10"/>
                </a:lnTo>
                <a:lnTo>
                  <a:pt x="79" y="0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19" name="Unknown Shape"/>
          <p:cNvSpPr>
            <a:spLocks/>
          </p:cNvSpPr>
          <p:nvPr/>
        </p:nvSpPr>
        <p:spPr bwMode="auto">
          <a:xfrm>
            <a:off x="5299075" y="4929173"/>
            <a:ext cx="433388" cy="468313"/>
          </a:xfrm>
          <a:custGeom>
            <a:avLst/>
            <a:gdLst>
              <a:gd name="T0" fmla="*/ 396 w 188"/>
              <a:gd name="T1" fmla="*/ 314 h 267"/>
              <a:gd name="T2" fmla="*/ 375 w 188"/>
              <a:gd name="T3" fmla="*/ 326 h 267"/>
              <a:gd name="T4" fmla="*/ 335 w 188"/>
              <a:gd name="T5" fmla="*/ 326 h 267"/>
              <a:gd name="T6" fmla="*/ 314 w 188"/>
              <a:gd name="T7" fmla="*/ 326 h 267"/>
              <a:gd name="T8" fmla="*/ 272 w 188"/>
              <a:gd name="T9" fmla="*/ 314 h 267"/>
              <a:gd name="T10" fmla="*/ 251 w 188"/>
              <a:gd name="T11" fmla="*/ 314 h 267"/>
              <a:gd name="T12" fmla="*/ 209 w 188"/>
              <a:gd name="T13" fmla="*/ 302 h 267"/>
              <a:gd name="T14" fmla="*/ 187 w 188"/>
              <a:gd name="T15" fmla="*/ 302 h 267"/>
              <a:gd name="T16" fmla="*/ 167 w 188"/>
              <a:gd name="T17" fmla="*/ 289 h 267"/>
              <a:gd name="T18" fmla="*/ 148 w 188"/>
              <a:gd name="T19" fmla="*/ 265 h 267"/>
              <a:gd name="T20" fmla="*/ 126 w 188"/>
              <a:gd name="T21" fmla="*/ 253 h 267"/>
              <a:gd name="T22" fmla="*/ 106 w 188"/>
              <a:gd name="T23" fmla="*/ 242 h 267"/>
              <a:gd name="T24" fmla="*/ 106 w 188"/>
              <a:gd name="T25" fmla="*/ 230 h 267"/>
              <a:gd name="T26" fmla="*/ 106 w 188"/>
              <a:gd name="T27" fmla="*/ 218 h 267"/>
              <a:gd name="T28" fmla="*/ 84 w 188"/>
              <a:gd name="T29" fmla="*/ 206 h 267"/>
              <a:gd name="T30" fmla="*/ 84 w 188"/>
              <a:gd name="T31" fmla="*/ 181 h 267"/>
              <a:gd name="T32" fmla="*/ 84 w 188"/>
              <a:gd name="T33" fmla="*/ 168 h 267"/>
              <a:gd name="T34" fmla="*/ 64 w 188"/>
              <a:gd name="T35" fmla="*/ 156 h 267"/>
              <a:gd name="T36" fmla="*/ 64 w 188"/>
              <a:gd name="T37" fmla="*/ 144 h 267"/>
              <a:gd name="T38" fmla="*/ 64 w 188"/>
              <a:gd name="T39" fmla="*/ 120 h 267"/>
              <a:gd name="T40" fmla="*/ 42 w 188"/>
              <a:gd name="T41" fmla="*/ 108 h 267"/>
              <a:gd name="T42" fmla="*/ 42 w 188"/>
              <a:gd name="T43" fmla="*/ 84 h 267"/>
              <a:gd name="T44" fmla="*/ 42 w 188"/>
              <a:gd name="T45" fmla="*/ 72 h 267"/>
              <a:gd name="T46" fmla="*/ 22 w 188"/>
              <a:gd name="T47" fmla="*/ 48 h 267"/>
              <a:gd name="T48" fmla="*/ 22 w 188"/>
              <a:gd name="T49" fmla="*/ 23 h 267"/>
              <a:gd name="T50" fmla="*/ 0 w 188"/>
              <a:gd name="T51" fmla="*/ 12 h 267"/>
              <a:gd name="T52" fmla="*/ 0 w 188"/>
              <a:gd name="T53" fmla="*/ 0 h 26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88"/>
              <a:gd name="T82" fmla="*/ 0 h 267"/>
              <a:gd name="T83" fmla="*/ 188 w 188"/>
              <a:gd name="T84" fmla="*/ 267 h 26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88" h="267">
                <a:moveTo>
                  <a:pt x="188" y="257"/>
                </a:moveTo>
                <a:lnTo>
                  <a:pt x="178" y="267"/>
                </a:lnTo>
                <a:lnTo>
                  <a:pt x="159" y="267"/>
                </a:lnTo>
                <a:lnTo>
                  <a:pt x="149" y="267"/>
                </a:lnTo>
                <a:lnTo>
                  <a:pt x="129" y="257"/>
                </a:lnTo>
                <a:lnTo>
                  <a:pt x="119" y="257"/>
                </a:lnTo>
                <a:lnTo>
                  <a:pt x="99" y="247"/>
                </a:lnTo>
                <a:lnTo>
                  <a:pt x="89" y="247"/>
                </a:lnTo>
                <a:lnTo>
                  <a:pt x="79" y="237"/>
                </a:lnTo>
                <a:lnTo>
                  <a:pt x="70" y="217"/>
                </a:lnTo>
                <a:lnTo>
                  <a:pt x="60" y="207"/>
                </a:lnTo>
                <a:lnTo>
                  <a:pt x="50" y="198"/>
                </a:lnTo>
                <a:lnTo>
                  <a:pt x="50" y="188"/>
                </a:lnTo>
                <a:lnTo>
                  <a:pt x="50" y="178"/>
                </a:lnTo>
                <a:lnTo>
                  <a:pt x="40" y="168"/>
                </a:lnTo>
                <a:lnTo>
                  <a:pt x="40" y="148"/>
                </a:lnTo>
                <a:lnTo>
                  <a:pt x="40" y="138"/>
                </a:lnTo>
                <a:lnTo>
                  <a:pt x="30" y="128"/>
                </a:lnTo>
                <a:lnTo>
                  <a:pt x="30" y="118"/>
                </a:lnTo>
                <a:lnTo>
                  <a:pt x="30" y="99"/>
                </a:lnTo>
                <a:lnTo>
                  <a:pt x="20" y="89"/>
                </a:lnTo>
                <a:lnTo>
                  <a:pt x="20" y="69"/>
                </a:lnTo>
                <a:lnTo>
                  <a:pt x="20" y="59"/>
                </a:lnTo>
                <a:lnTo>
                  <a:pt x="10" y="39"/>
                </a:lnTo>
                <a:lnTo>
                  <a:pt x="10" y="19"/>
                </a:lnTo>
                <a:lnTo>
                  <a:pt x="0" y="10"/>
                </a:lnTo>
                <a:lnTo>
                  <a:pt x="0" y="0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20" name="Unknown Shape"/>
          <p:cNvSpPr>
            <a:spLocks/>
          </p:cNvSpPr>
          <p:nvPr/>
        </p:nvSpPr>
        <p:spPr bwMode="auto">
          <a:xfrm>
            <a:off x="5461000" y="3786173"/>
            <a:ext cx="227013" cy="328613"/>
          </a:xfrm>
          <a:custGeom>
            <a:avLst/>
            <a:gdLst>
              <a:gd name="T0" fmla="*/ 0 w 99"/>
              <a:gd name="T1" fmla="*/ 228 h 188"/>
              <a:gd name="T2" fmla="*/ 19 w 99"/>
              <a:gd name="T3" fmla="*/ 204 h 188"/>
              <a:gd name="T4" fmla="*/ 39 w 99"/>
              <a:gd name="T5" fmla="*/ 179 h 188"/>
              <a:gd name="T6" fmla="*/ 61 w 99"/>
              <a:gd name="T7" fmla="*/ 155 h 188"/>
              <a:gd name="T8" fmla="*/ 81 w 99"/>
              <a:gd name="T9" fmla="*/ 132 h 188"/>
              <a:gd name="T10" fmla="*/ 103 w 99"/>
              <a:gd name="T11" fmla="*/ 108 h 188"/>
              <a:gd name="T12" fmla="*/ 123 w 99"/>
              <a:gd name="T13" fmla="*/ 72 h 188"/>
              <a:gd name="T14" fmla="*/ 144 w 99"/>
              <a:gd name="T15" fmla="*/ 47 h 188"/>
              <a:gd name="T16" fmla="*/ 165 w 99"/>
              <a:gd name="T17" fmla="*/ 23 h 188"/>
              <a:gd name="T18" fmla="*/ 186 w 99"/>
              <a:gd name="T19" fmla="*/ 12 h 188"/>
              <a:gd name="T20" fmla="*/ 207 w 99"/>
              <a:gd name="T21" fmla="*/ 0 h 18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99"/>
              <a:gd name="T34" fmla="*/ 0 h 188"/>
              <a:gd name="T35" fmla="*/ 99 w 99"/>
              <a:gd name="T36" fmla="*/ 188 h 18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99" h="188">
                <a:moveTo>
                  <a:pt x="0" y="188"/>
                </a:moveTo>
                <a:lnTo>
                  <a:pt x="9" y="168"/>
                </a:lnTo>
                <a:lnTo>
                  <a:pt x="19" y="148"/>
                </a:lnTo>
                <a:lnTo>
                  <a:pt x="29" y="128"/>
                </a:lnTo>
                <a:lnTo>
                  <a:pt x="39" y="109"/>
                </a:lnTo>
                <a:lnTo>
                  <a:pt x="49" y="89"/>
                </a:lnTo>
                <a:lnTo>
                  <a:pt x="59" y="59"/>
                </a:lnTo>
                <a:lnTo>
                  <a:pt x="69" y="39"/>
                </a:lnTo>
                <a:lnTo>
                  <a:pt x="79" y="19"/>
                </a:lnTo>
                <a:lnTo>
                  <a:pt x="89" y="10"/>
                </a:lnTo>
                <a:lnTo>
                  <a:pt x="99" y="0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21" name="Unknown Shape"/>
          <p:cNvSpPr>
            <a:spLocks/>
          </p:cNvSpPr>
          <p:nvPr/>
        </p:nvSpPr>
        <p:spPr bwMode="auto">
          <a:xfrm>
            <a:off x="6303963" y="4791060"/>
            <a:ext cx="385763" cy="206375"/>
          </a:xfrm>
          <a:custGeom>
            <a:avLst/>
            <a:gdLst>
              <a:gd name="T0" fmla="*/ 351 w 168"/>
              <a:gd name="T1" fmla="*/ 0 h 118"/>
              <a:gd name="T2" fmla="*/ 351 w 168"/>
              <a:gd name="T3" fmla="*/ 0 h 118"/>
              <a:gd name="T4" fmla="*/ 351 w 168"/>
              <a:gd name="T5" fmla="*/ 0 h 118"/>
              <a:gd name="T6" fmla="*/ 331 w 168"/>
              <a:gd name="T7" fmla="*/ 0 h 118"/>
              <a:gd name="T8" fmla="*/ 331 w 168"/>
              <a:gd name="T9" fmla="*/ 0 h 118"/>
              <a:gd name="T10" fmla="*/ 310 w 168"/>
              <a:gd name="T11" fmla="*/ 0 h 118"/>
              <a:gd name="T12" fmla="*/ 310 w 168"/>
              <a:gd name="T13" fmla="*/ 11 h 118"/>
              <a:gd name="T14" fmla="*/ 289 w 168"/>
              <a:gd name="T15" fmla="*/ 11 h 118"/>
              <a:gd name="T16" fmla="*/ 268 w 168"/>
              <a:gd name="T17" fmla="*/ 11 h 118"/>
              <a:gd name="T18" fmla="*/ 268 w 168"/>
              <a:gd name="T19" fmla="*/ 23 h 118"/>
              <a:gd name="T20" fmla="*/ 249 w 168"/>
              <a:gd name="T21" fmla="*/ 23 h 118"/>
              <a:gd name="T22" fmla="*/ 249 w 168"/>
              <a:gd name="T23" fmla="*/ 23 h 118"/>
              <a:gd name="T24" fmla="*/ 229 w 168"/>
              <a:gd name="T25" fmla="*/ 35 h 118"/>
              <a:gd name="T26" fmla="*/ 229 w 168"/>
              <a:gd name="T27" fmla="*/ 35 h 118"/>
              <a:gd name="T28" fmla="*/ 207 w 168"/>
              <a:gd name="T29" fmla="*/ 35 h 118"/>
              <a:gd name="T30" fmla="*/ 187 w 168"/>
              <a:gd name="T31" fmla="*/ 47 h 118"/>
              <a:gd name="T32" fmla="*/ 187 w 168"/>
              <a:gd name="T33" fmla="*/ 47 h 118"/>
              <a:gd name="T34" fmla="*/ 165 w 168"/>
              <a:gd name="T35" fmla="*/ 47 h 118"/>
              <a:gd name="T36" fmla="*/ 165 w 168"/>
              <a:gd name="T37" fmla="*/ 59 h 118"/>
              <a:gd name="T38" fmla="*/ 145 w 168"/>
              <a:gd name="T39" fmla="*/ 59 h 118"/>
              <a:gd name="T40" fmla="*/ 145 w 168"/>
              <a:gd name="T41" fmla="*/ 72 h 118"/>
              <a:gd name="T42" fmla="*/ 123 w 168"/>
              <a:gd name="T43" fmla="*/ 72 h 118"/>
              <a:gd name="T44" fmla="*/ 123 w 168"/>
              <a:gd name="T45" fmla="*/ 72 h 118"/>
              <a:gd name="T46" fmla="*/ 103 w 168"/>
              <a:gd name="T47" fmla="*/ 84 h 118"/>
              <a:gd name="T48" fmla="*/ 103 w 168"/>
              <a:gd name="T49" fmla="*/ 84 h 118"/>
              <a:gd name="T50" fmla="*/ 81 w 168"/>
              <a:gd name="T51" fmla="*/ 96 h 118"/>
              <a:gd name="T52" fmla="*/ 62 w 168"/>
              <a:gd name="T53" fmla="*/ 108 h 118"/>
              <a:gd name="T54" fmla="*/ 62 w 168"/>
              <a:gd name="T55" fmla="*/ 108 h 118"/>
              <a:gd name="T56" fmla="*/ 42 w 168"/>
              <a:gd name="T57" fmla="*/ 119 h 118"/>
              <a:gd name="T58" fmla="*/ 20 w 168"/>
              <a:gd name="T59" fmla="*/ 131 h 118"/>
              <a:gd name="T60" fmla="*/ 0 w 168"/>
              <a:gd name="T61" fmla="*/ 143 h 11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68"/>
              <a:gd name="T94" fmla="*/ 0 h 118"/>
              <a:gd name="T95" fmla="*/ 168 w 168"/>
              <a:gd name="T96" fmla="*/ 118 h 11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68" h="118">
                <a:moveTo>
                  <a:pt x="168" y="0"/>
                </a:moveTo>
                <a:lnTo>
                  <a:pt x="168" y="0"/>
                </a:lnTo>
                <a:lnTo>
                  <a:pt x="158" y="0"/>
                </a:lnTo>
                <a:lnTo>
                  <a:pt x="148" y="0"/>
                </a:lnTo>
                <a:lnTo>
                  <a:pt x="148" y="9"/>
                </a:lnTo>
                <a:lnTo>
                  <a:pt x="138" y="9"/>
                </a:lnTo>
                <a:lnTo>
                  <a:pt x="128" y="9"/>
                </a:lnTo>
                <a:lnTo>
                  <a:pt x="128" y="19"/>
                </a:lnTo>
                <a:lnTo>
                  <a:pt x="119" y="19"/>
                </a:lnTo>
                <a:lnTo>
                  <a:pt x="109" y="29"/>
                </a:lnTo>
                <a:lnTo>
                  <a:pt x="99" y="29"/>
                </a:lnTo>
                <a:lnTo>
                  <a:pt x="89" y="39"/>
                </a:lnTo>
                <a:lnTo>
                  <a:pt x="79" y="39"/>
                </a:lnTo>
                <a:lnTo>
                  <a:pt x="79" y="49"/>
                </a:lnTo>
                <a:lnTo>
                  <a:pt x="69" y="49"/>
                </a:lnTo>
                <a:lnTo>
                  <a:pt x="69" y="59"/>
                </a:lnTo>
                <a:lnTo>
                  <a:pt x="59" y="59"/>
                </a:lnTo>
                <a:lnTo>
                  <a:pt x="49" y="69"/>
                </a:lnTo>
                <a:lnTo>
                  <a:pt x="39" y="79"/>
                </a:lnTo>
                <a:lnTo>
                  <a:pt x="30" y="89"/>
                </a:lnTo>
                <a:lnTo>
                  <a:pt x="20" y="98"/>
                </a:lnTo>
                <a:lnTo>
                  <a:pt x="10" y="108"/>
                </a:lnTo>
                <a:lnTo>
                  <a:pt x="0" y="118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22" name="Unknown Shape"/>
          <p:cNvSpPr>
            <a:spLocks/>
          </p:cNvSpPr>
          <p:nvPr/>
        </p:nvSpPr>
        <p:spPr bwMode="auto">
          <a:xfrm>
            <a:off x="5754688" y="5343510"/>
            <a:ext cx="138113" cy="36513"/>
          </a:xfrm>
          <a:custGeom>
            <a:avLst/>
            <a:gdLst>
              <a:gd name="T0" fmla="*/ 126 w 60"/>
              <a:gd name="T1" fmla="*/ 0 h 20"/>
              <a:gd name="T2" fmla="*/ 84 w 60"/>
              <a:gd name="T3" fmla="*/ 14 h 20"/>
              <a:gd name="T4" fmla="*/ 0 w 60"/>
              <a:gd name="T5" fmla="*/ 26 h 20"/>
              <a:gd name="T6" fmla="*/ 0 60000 65536"/>
              <a:gd name="T7" fmla="*/ 0 60000 65536"/>
              <a:gd name="T8" fmla="*/ 0 60000 65536"/>
              <a:gd name="T9" fmla="*/ 0 w 60"/>
              <a:gd name="T10" fmla="*/ 0 h 20"/>
              <a:gd name="T11" fmla="*/ 60 w 60"/>
              <a:gd name="T12" fmla="*/ 20 h 2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0" h="20">
                <a:moveTo>
                  <a:pt x="60" y="0"/>
                </a:moveTo>
                <a:lnTo>
                  <a:pt x="40" y="10"/>
                </a:lnTo>
                <a:lnTo>
                  <a:pt x="0" y="20"/>
                </a:lnTo>
              </a:path>
            </a:pathLst>
          </a:custGeom>
          <a:noFill/>
          <a:ln w="15875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23" name="Unknown Shape"/>
          <p:cNvSpPr>
            <a:spLocks/>
          </p:cNvSpPr>
          <p:nvPr/>
        </p:nvSpPr>
        <p:spPr bwMode="auto">
          <a:xfrm>
            <a:off x="6597650" y="4859323"/>
            <a:ext cx="138113" cy="190500"/>
          </a:xfrm>
          <a:custGeom>
            <a:avLst/>
            <a:gdLst>
              <a:gd name="T0" fmla="*/ 0 w 60"/>
              <a:gd name="T1" fmla="*/ 0 h 109"/>
              <a:gd name="T2" fmla="*/ 0 w 60"/>
              <a:gd name="T3" fmla="*/ 12 h 109"/>
              <a:gd name="T4" fmla="*/ 0 w 60"/>
              <a:gd name="T5" fmla="*/ 36 h 109"/>
              <a:gd name="T6" fmla="*/ 22 w 60"/>
              <a:gd name="T7" fmla="*/ 48 h 109"/>
              <a:gd name="T8" fmla="*/ 42 w 60"/>
              <a:gd name="T9" fmla="*/ 61 h 109"/>
              <a:gd name="T10" fmla="*/ 64 w 60"/>
              <a:gd name="T11" fmla="*/ 84 h 109"/>
              <a:gd name="T12" fmla="*/ 64 w 60"/>
              <a:gd name="T13" fmla="*/ 96 h 109"/>
              <a:gd name="T14" fmla="*/ 84 w 60"/>
              <a:gd name="T15" fmla="*/ 108 h 109"/>
              <a:gd name="T16" fmla="*/ 106 w 60"/>
              <a:gd name="T17" fmla="*/ 120 h 109"/>
              <a:gd name="T18" fmla="*/ 126 w 60"/>
              <a:gd name="T19" fmla="*/ 132 h 10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0"/>
              <a:gd name="T31" fmla="*/ 0 h 109"/>
              <a:gd name="T32" fmla="*/ 60 w 60"/>
              <a:gd name="T33" fmla="*/ 109 h 10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0" h="109">
                <a:moveTo>
                  <a:pt x="0" y="0"/>
                </a:moveTo>
                <a:lnTo>
                  <a:pt x="0" y="10"/>
                </a:lnTo>
                <a:lnTo>
                  <a:pt x="0" y="30"/>
                </a:lnTo>
                <a:lnTo>
                  <a:pt x="10" y="40"/>
                </a:lnTo>
                <a:lnTo>
                  <a:pt x="20" y="50"/>
                </a:lnTo>
                <a:lnTo>
                  <a:pt x="30" y="69"/>
                </a:lnTo>
                <a:lnTo>
                  <a:pt x="30" y="79"/>
                </a:lnTo>
                <a:lnTo>
                  <a:pt x="40" y="89"/>
                </a:lnTo>
                <a:lnTo>
                  <a:pt x="50" y="99"/>
                </a:lnTo>
                <a:lnTo>
                  <a:pt x="60" y="109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24" name="Unknown Shape"/>
          <p:cNvSpPr>
            <a:spLocks/>
          </p:cNvSpPr>
          <p:nvPr/>
        </p:nvSpPr>
        <p:spPr bwMode="auto">
          <a:xfrm>
            <a:off x="6280150" y="5049823"/>
            <a:ext cx="182563" cy="398463"/>
          </a:xfrm>
          <a:custGeom>
            <a:avLst/>
            <a:gdLst>
              <a:gd name="T0" fmla="*/ 0 w 79"/>
              <a:gd name="T1" fmla="*/ 0 h 227"/>
              <a:gd name="T2" fmla="*/ 84 w 79"/>
              <a:gd name="T3" fmla="*/ 36 h 227"/>
              <a:gd name="T4" fmla="*/ 103 w 79"/>
              <a:gd name="T5" fmla="*/ 36 h 227"/>
              <a:gd name="T6" fmla="*/ 103 w 79"/>
              <a:gd name="T7" fmla="*/ 48 h 227"/>
              <a:gd name="T8" fmla="*/ 103 w 79"/>
              <a:gd name="T9" fmla="*/ 48 h 227"/>
              <a:gd name="T10" fmla="*/ 125 w 79"/>
              <a:gd name="T11" fmla="*/ 60 h 227"/>
              <a:gd name="T12" fmla="*/ 125 w 79"/>
              <a:gd name="T13" fmla="*/ 60 h 227"/>
              <a:gd name="T14" fmla="*/ 125 w 79"/>
              <a:gd name="T15" fmla="*/ 72 h 227"/>
              <a:gd name="T16" fmla="*/ 146 w 79"/>
              <a:gd name="T17" fmla="*/ 72 h 227"/>
              <a:gd name="T18" fmla="*/ 146 w 79"/>
              <a:gd name="T19" fmla="*/ 72 h 227"/>
              <a:gd name="T20" fmla="*/ 146 w 79"/>
              <a:gd name="T21" fmla="*/ 72 h 227"/>
              <a:gd name="T22" fmla="*/ 146 w 79"/>
              <a:gd name="T23" fmla="*/ 84 h 227"/>
              <a:gd name="T24" fmla="*/ 146 w 79"/>
              <a:gd name="T25" fmla="*/ 84 h 227"/>
              <a:gd name="T26" fmla="*/ 167 w 79"/>
              <a:gd name="T27" fmla="*/ 84 h 227"/>
              <a:gd name="T28" fmla="*/ 167 w 79"/>
              <a:gd name="T29" fmla="*/ 84 h 227"/>
              <a:gd name="T30" fmla="*/ 167 w 79"/>
              <a:gd name="T31" fmla="*/ 96 h 227"/>
              <a:gd name="T32" fmla="*/ 167 w 79"/>
              <a:gd name="T33" fmla="*/ 96 h 227"/>
              <a:gd name="T34" fmla="*/ 167 w 79"/>
              <a:gd name="T35" fmla="*/ 96 h 227"/>
              <a:gd name="T36" fmla="*/ 167 w 79"/>
              <a:gd name="T37" fmla="*/ 96 h 227"/>
              <a:gd name="T38" fmla="*/ 167 w 79"/>
              <a:gd name="T39" fmla="*/ 108 h 227"/>
              <a:gd name="T40" fmla="*/ 167 w 79"/>
              <a:gd name="T41" fmla="*/ 108 h 227"/>
              <a:gd name="T42" fmla="*/ 167 w 79"/>
              <a:gd name="T43" fmla="*/ 121 h 227"/>
              <a:gd name="T44" fmla="*/ 167 w 79"/>
              <a:gd name="T45" fmla="*/ 121 h 227"/>
              <a:gd name="T46" fmla="*/ 167 w 79"/>
              <a:gd name="T47" fmla="*/ 134 h 227"/>
              <a:gd name="T48" fmla="*/ 146 w 79"/>
              <a:gd name="T49" fmla="*/ 146 h 227"/>
              <a:gd name="T50" fmla="*/ 146 w 79"/>
              <a:gd name="T51" fmla="*/ 158 h 227"/>
              <a:gd name="T52" fmla="*/ 146 w 79"/>
              <a:gd name="T53" fmla="*/ 169 h 227"/>
              <a:gd name="T54" fmla="*/ 146 w 79"/>
              <a:gd name="T55" fmla="*/ 181 h 227"/>
              <a:gd name="T56" fmla="*/ 125 w 79"/>
              <a:gd name="T57" fmla="*/ 194 h 227"/>
              <a:gd name="T58" fmla="*/ 125 w 79"/>
              <a:gd name="T59" fmla="*/ 218 h 227"/>
              <a:gd name="T60" fmla="*/ 103 w 79"/>
              <a:gd name="T61" fmla="*/ 242 h 227"/>
              <a:gd name="T62" fmla="*/ 103 w 79"/>
              <a:gd name="T63" fmla="*/ 254 h 227"/>
              <a:gd name="T64" fmla="*/ 84 w 79"/>
              <a:gd name="T65" fmla="*/ 278 h 22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79"/>
              <a:gd name="T100" fmla="*/ 0 h 227"/>
              <a:gd name="T101" fmla="*/ 79 w 79"/>
              <a:gd name="T102" fmla="*/ 227 h 22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79" h="227">
                <a:moveTo>
                  <a:pt x="0" y="0"/>
                </a:moveTo>
                <a:lnTo>
                  <a:pt x="40" y="30"/>
                </a:lnTo>
                <a:lnTo>
                  <a:pt x="49" y="30"/>
                </a:lnTo>
                <a:lnTo>
                  <a:pt x="49" y="39"/>
                </a:lnTo>
                <a:lnTo>
                  <a:pt x="59" y="49"/>
                </a:lnTo>
                <a:lnTo>
                  <a:pt x="59" y="59"/>
                </a:lnTo>
                <a:lnTo>
                  <a:pt x="69" y="59"/>
                </a:lnTo>
                <a:lnTo>
                  <a:pt x="69" y="69"/>
                </a:lnTo>
                <a:lnTo>
                  <a:pt x="79" y="69"/>
                </a:lnTo>
                <a:lnTo>
                  <a:pt x="79" y="79"/>
                </a:lnTo>
                <a:lnTo>
                  <a:pt x="79" y="89"/>
                </a:lnTo>
                <a:lnTo>
                  <a:pt x="79" y="99"/>
                </a:lnTo>
                <a:lnTo>
                  <a:pt x="79" y="109"/>
                </a:lnTo>
                <a:lnTo>
                  <a:pt x="69" y="119"/>
                </a:lnTo>
                <a:lnTo>
                  <a:pt x="69" y="129"/>
                </a:lnTo>
                <a:lnTo>
                  <a:pt x="69" y="138"/>
                </a:lnTo>
                <a:lnTo>
                  <a:pt x="69" y="148"/>
                </a:lnTo>
                <a:lnTo>
                  <a:pt x="59" y="158"/>
                </a:lnTo>
                <a:lnTo>
                  <a:pt x="59" y="178"/>
                </a:lnTo>
                <a:lnTo>
                  <a:pt x="49" y="198"/>
                </a:lnTo>
                <a:lnTo>
                  <a:pt x="49" y="208"/>
                </a:lnTo>
                <a:lnTo>
                  <a:pt x="40" y="227"/>
                </a:lnTo>
              </a:path>
            </a:pathLst>
          </a:custGeom>
          <a:noFill/>
          <a:ln w="158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25" name="Line 523"/>
          <p:cNvSpPr>
            <a:spLocks noChangeShapeType="1"/>
          </p:cNvSpPr>
          <p:nvPr/>
        </p:nvSpPr>
        <p:spPr bwMode="auto">
          <a:xfrm>
            <a:off x="381000" y="3495660"/>
            <a:ext cx="1600200" cy="0"/>
          </a:xfrm>
          <a:prstGeom prst="line">
            <a:avLst/>
          </a:prstGeom>
          <a:noFill/>
          <a:ln w="15875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26" name="Line 524"/>
          <p:cNvSpPr>
            <a:spLocks noChangeShapeType="1"/>
          </p:cNvSpPr>
          <p:nvPr/>
        </p:nvSpPr>
        <p:spPr bwMode="auto">
          <a:xfrm>
            <a:off x="1970088" y="3525823"/>
            <a:ext cx="92075" cy="207963"/>
          </a:xfrm>
          <a:prstGeom prst="line">
            <a:avLst/>
          </a:prstGeom>
          <a:noFill/>
          <a:ln w="15875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27" name="Line 525"/>
          <p:cNvSpPr>
            <a:spLocks noChangeShapeType="1"/>
          </p:cNvSpPr>
          <p:nvPr/>
        </p:nvSpPr>
        <p:spPr bwMode="auto">
          <a:xfrm>
            <a:off x="1600200" y="2276460"/>
            <a:ext cx="1828800" cy="0"/>
          </a:xfrm>
          <a:prstGeom prst="line">
            <a:avLst/>
          </a:prstGeom>
          <a:noFill/>
          <a:ln w="15875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28" name="Line 526"/>
          <p:cNvSpPr>
            <a:spLocks noChangeShapeType="1"/>
          </p:cNvSpPr>
          <p:nvPr/>
        </p:nvSpPr>
        <p:spPr bwMode="auto">
          <a:xfrm>
            <a:off x="3451225" y="2312973"/>
            <a:ext cx="250825" cy="293688"/>
          </a:xfrm>
          <a:prstGeom prst="line">
            <a:avLst/>
          </a:prstGeom>
          <a:noFill/>
          <a:ln w="15875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29" name="Line 527"/>
          <p:cNvSpPr>
            <a:spLocks noChangeShapeType="1"/>
          </p:cNvSpPr>
          <p:nvPr/>
        </p:nvSpPr>
        <p:spPr bwMode="auto">
          <a:xfrm flipH="1">
            <a:off x="6629400" y="2581260"/>
            <a:ext cx="1752600" cy="0"/>
          </a:xfrm>
          <a:prstGeom prst="line">
            <a:avLst/>
          </a:prstGeom>
          <a:noFill/>
          <a:ln w="15875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30" name="Line 528"/>
          <p:cNvSpPr>
            <a:spLocks noChangeShapeType="1"/>
          </p:cNvSpPr>
          <p:nvPr/>
        </p:nvSpPr>
        <p:spPr bwMode="auto">
          <a:xfrm flipH="1">
            <a:off x="6392863" y="2606660"/>
            <a:ext cx="228600" cy="104775"/>
          </a:xfrm>
          <a:prstGeom prst="line">
            <a:avLst/>
          </a:prstGeom>
          <a:noFill/>
          <a:ln w="15875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31" name="Line 529"/>
          <p:cNvSpPr>
            <a:spLocks noChangeShapeType="1"/>
          </p:cNvSpPr>
          <p:nvPr/>
        </p:nvSpPr>
        <p:spPr bwMode="auto">
          <a:xfrm flipH="1">
            <a:off x="6629400" y="3267060"/>
            <a:ext cx="1600200" cy="0"/>
          </a:xfrm>
          <a:prstGeom prst="line">
            <a:avLst/>
          </a:prstGeom>
          <a:noFill/>
          <a:ln w="15875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32" name="Line 530"/>
          <p:cNvSpPr>
            <a:spLocks noChangeShapeType="1"/>
          </p:cNvSpPr>
          <p:nvPr/>
        </p:nvSpPr>
        <p:spPr bwMode="auto">
          <a:xfrm flipH="1" flipV="1">
            <a:off x="6372225" y="3213085"/>
            <a:ext cx="249238" cy="69850"/>
          </a:xfrm>
          <a:prstGeom prst="line">
            <a:avLst/>
          </a:prstGeom>
          <a:noFill/>
          <a:ln w="15875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33" name="Line 531"/>
          <p:cNvSpPr>
            <a:spLocks noChangeShapeType="1"/>
          </p:cNvSpPr>
          <p:nvPr/>
        </p:nvSpPr>
        <p:spPr bwMode="auto">
          <a:xfrm>
            <a:off x="4572000" y="3495660"/>
            <a:ext cx="914400" cy="0"/>
          </a:xfrm>
          <a:prstGeom prst="line">
            <a:avLst/>
          </a:prstGeom>
          <a:noFill/>
          <a:ln w="15875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34" name="Line 532"/>
          <p:cNvSpPr>
            <a:spLocks noChangeShapeType="1"/>
          </p:cNvSpPr>
          <p:nvPr/>
        </p:nvSpPr>
        <p:spPr bwMode="auto">
          <a:xfrm flipV="1">
            <a:off x="5486400" y="3419460"/>
            <a:ext cx="533400" cy="76200"/>
          </a:xfrm>
          <a:prstGeom prst="line">
            <a:avLst/>
          </a:prstGeom>
          <a:noFill/>
          <a:ln w="15875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35" name="Line 533"/>
          <p:cNvSpPr>
            <a:spLocks noChangeShapeType="1"/>
          </p:cNvSpPr>
          <p:nvPr/>
        </p:nvSpPr>
        <p:spPr bwMode="auto">
          <a:xfrm flipV="1">
            <a:off x="5715000" y="3038460"/>
            <a:ext cx="168275" cy="150813"/>
          </a:xfrm>
          <a:prstGeom prst="line">
            <a:avLst/>
          </a:prstGeom>
          <a:noFill/>
          <a:ln w="15875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36" name="Line 534"/>
          <p:cNvSpPr>
            <a:spLocks noChangeShapeType="1"/>
          </p:cNvSpPr>
          <p:nvPr/>
        </p:nvSpPr>
        <p:spPr bwMode="auto">
          <a:xfrm>
            <a:off x="5892800" y="3022585"/>
            <a:ext cx="136525" cy="34925"/>
          </a:xfrm>
          <a:prstGeom prst="line">
            <a:avLst/>
          </a:prstGeom>
          <a:noFill/>
          <a:ln w="158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37" name="Rectangle 535"/>
          <p:cNvSpPr>
            <a:spLocks noChangeArrowheads="1"/>
          </p:cNvSpPr>
          <p:nvPr/>
        </p:nvSpPr>
        <p:spPr bwMode="auto">
          <a:xfrm>
            <a:off x="1774825" y="1285860"/>
            <a:ext cx="5076825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sp>
        <p:nvSpPr>
          <p:cNvPr id="538" name="Text Box 536"/>
          <p:cNvSpPr txBox="1">
            <a:spLocks noChangeArrowheads="1"/>
          </p:cNvSpPr>
          <p:nvPr/>
        </p:nvSpPr>
        <p:spPr bwMode="auto">
          <a:xfrm>
            <a:off x="3312464" y="5000610"/>
            <a:ext cx="104522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 eaLnBrk="0" hangingPunct="0"/>
            <a:r>
              <a:rPr lang="en-US" sz="1400" dirty="0" err="1"/>
              <a:t>Túi</a:t>
            </a:r>
            <a:r>
              <a:rPr lang="en-US" sz="1400" dirty="0"/>
              <a:t> thu </a:t>
            </a:r>
            <a:r>
              <a:rPr lang="en-US" sz="1400" dirty="0" err="1"/>
              <a:t>hồi</a:t>
            </a:r>
            <a:r>
              <a:rPr lang="en-US" sz="1400" dirty="0"/>
              <a:t> </a:t>
            </a:r>
            <a:r>
              <a:rPr lang="en-US" sz="1400" dirty="0" err="1"/>
              <a:t>bụi</a:t>
            </a:r>
            <a:endParaRPr lang="en-US" sz="1400" dirty="0"/>
          </a:p>
        </p:txBody>
      </p:sp>
      <p:sp>
        <p:nvSpPr>
          <p:cNvPr id="539" name="Line 537"/>
          <p:cNvSpPr>
            <a:spLocks noChangeShapeType="1"/>
          </p:cNvSpPr>
          <p:nvPr/>
        </p:nvSpPr>
        <p:spPr bwMode="auto">
          <a:xfrm flipV="1">
            <a:off x="4267200" y="3190860"/>
            <a:ext cx="1463675" cy="0"/>
          </a:xfrm>
          <a:prstGeom prst="line">
            <a:avLst/>
          </a:prstGeom>
          <a:noFill/>
          <a:ln w="15875">
            <a:solidFill>
              <a:srgbClr val="FAFD00"/>
            </a:solidFill>
            <a:round/>
            <a:headEnd/>
            <a:tailEnd/>
          </a:ln>
        </p:spPr>
        <p:txBody>
          <a:bodyPr/>
          <a:lstStyle/>
          <a:p>
            <a:endParaRPr lang="vi-VN" sz="1400"/>
          </a:p>
        </p:txBody>
      </p:sp>
      <p:pic>
        <p:nvPicPr>
          <p:cNvPr id="5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43638"/>
            <a:ext cx="9144000" cy="7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2" name="Rectangle 69"/>
          <p:cNvSpPr>
            <a:spLocks noChangeArrowheads="1"/>
          </p:cNvSpPr>
          <p:nvPr/>
        </p:nvSpPr>
        <p:spPr bwMode="auto">
          <a:xfrm>
            <a:off x="1714480" y="-1"/>
            <a:ext cx="7429520" cy="477079"/>
          </a:xfrm>
          <a:prstGeom prst="rect">
            <a:avLst/>
          </a:prstGeom>
          <a:gradFill rotWithShape="0">
            <a:gsLst>
              <a:gs pos="0">
                <a:srgbClr val="333399"/>
              </a:gs>
              <a:gs pos="50000">
                <a:srgbClr val="333399">
                  <a:gamma/>
                  <a:tint val="0"/>
                  <a:invGamma/>
                </a:srgbClr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/>
            <a:r>
              <a:rPr lang="en-US" sz="1400" b="1" dirty="0" smtClean="0"/>
              <a:t>2 – HỆ THỐNG HÚT BỤI TRUNG TÂM</a:t>
            </a:r>
            <a:endParaRPr lang="vi-VN" sz="1400" b="1" dirty="0"/>
          </a:p>
        </p:txBody>
      </p:sp>
      <p:grpSp>
        <p:nvGrpSpPr>
          <p:cNvPr id="543" name="Group 542"/>
          <p:cNvGrpSpPr/>
          <p:nvPr/>
        </p:nvGrpSpPr>
        <p:grpSpPr>
          <a:xfrm>
            <a:off x="0" y="6334539"/>
            <a:ext cx="1785918" cy="523461"/>
            <a:chOff x="0" y="6334539"/>
            <a:chExt cx="1785918" cy="523461"/>
          </a:xfrm>
        </p:grpSpPr>
        <p:pic>
          <p:nvPicPr>
            <p:cNvPr id="544" name="Picture 2" descr="Unbenannt-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6334539"/>
              <a:ext cx="1252538" cy="523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4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57290" y="6352113"/>
              <a:ext cx="428628" cy="505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43638"/>
            <a:ext cx="9144000" cy="7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69"/>
          <p:cNvSpPr>
            <a:spLocks noChangeArrowheads="1"/>
          </p:cNvSpPr>
          <p:nvPr/>
        </p:nvSpPr>
        <p:spPr bwMode="auto">
          <a:xfrm>
            <a:off x="1714480" y="-1"/>
            <a:ext cx="7429520" cy="490331"/>
          </a:xfrm>
          <a:prstGeom prst="rect">
            <a:avLst/>
          </a:prstGeom>
          <a:gradFill rotWithShape="0">
            <a:gsLst>
              <a:gs pos="0">
                <a:srgbClr val="333399"/>
              </a:gs>
              <a:gs pos="50000">
                <a:srgbClr val="333399">
                  <a:gamma/>
                  <a:tint val="0"/>
                  <a:invGamma/>
                </a:srgbClr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/>
            <a:r>
              <a:rPr lang="en-US" sz="1400" b="1" dirty="0"/>
              <a:t>3</a:t>
            </a:r>
            <a:r>
              <a:rPr lang="en-US" sz="1400" b="1" dirty="0" smtClean="0"/>
              <a:t> – DỤNG CỤ VÀ THIẾT BỊ CHÀ KHÔ</a:t>
            </a:r>
            <a:endParaRPr lang="vi-VN" sz="1400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6334539"/>
            <a:ext cx="1785918" cy="523461"/>
            <a:chOff x="0" y="6334539"/>
            <a:chExt cx="1785918" cy="523461"/>
          </a:xfrm>
        </p:grpSpPr>
        <p:pic>
          <p:nvPicPr>
            <p:cNvPr id="7" name="Picture 2" descr="Unbenannt-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6334539"/>
              <a:ext cx="1252538" cy="523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57290" y="6352113"/>
              <a:ext cx="428628" cy="505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Picture 8" descr="http://www.kaedih.com.tw/images/product/JS125T(IRON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08257" y="2500306"/>
            <a:ext cx="2878189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62Ｄ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1214422"/>
            <a:ext cx="292294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55"/>
          <p:cNvPicPr>
            <a:picLocks noChangeAspect="1" noChangeArrowheads="1"/>
          </p:cNvPicPr>
          <p:nvPr/>
        </p:nvPicPr>
        <p:blipFill>
          <a:blip r:embed="rId7" cstate="print"/>
          <a:srcRect t="7645" b="3822"/>
          <a:stretch>
            <a:fillRect/>
          </a:stretch>
        </p:blipFill>
        <p:spPr bwMode="auto">
          <a:xfrm>
            <a:off x="5572132" y="1857364"/>
            <a:ext cx="340717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85Ｖ"/>
          <p:cNvPicPr>
            <a:picLocks noChangeAspect="1" noChangeArrowheads="1"/>
          </p:cNvPicPr>
          <p:nvPr/>
        </p:nvPicPr>
        <p:blipFill>
          <a:blip r:embed="rId8" cstate="print"/>
          <a:srcRect l="10791" t="8858" r="10791" b="5905"/>
          <a:stretch>
            <a:fillRect/>
          </a:stretch>
        </p:blipFill>
        <p:spPr bwMode="auto">
          <a:xfrm>
            <a:off x="357157" y="3786190"/>
            <a:ext cx="2843649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Group 15"/>
          <p:cNvGrpSpPr/>
          <p:nvPr/>
        </p:nvGrpSpPr>
        <p:grpSpPr>
          <a:xfrm>
            <a:off x="5929322" y="4214818"/>
            <a:ext cx="2786082" cy="1714512"/>
            <a:chOff x="5929322" y="3857628"/>
            <a:chExt cx="2901458" cy="2071702"/>
          </a:xfrm>
        </p:grpSpPr>
        <p:pic>
          <p:nvPicPr>
            <p:cNvPr id="13" name="Picture 12" descr="70X400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929322" y="4857760"/>
              <a:ext cx="2472854" cy="1071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13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200130" y="3857628"/>
              <a:ext cx="1630650" cy="714380"/>
            </a:xfrm>
            <a:prstGeom prst="rect">
              <a:avLst/>
            </a:prstGeom>
            <a:noFill/>
            <a:ln w="1">
              <a:noFill/>
              <a:miter lim="800000"/>
              <a:headEnd/>
              <a:tailEnd/>
            </a:ln>
          </p:spPr>
        </p:pic>
        <p:pic>
          <p:nvPicPr>
            <p:cNvPr id="15" name="Picture 14" descr="70X400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544796" y="4357694"/>
              <a:ext cx="1845759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" name="Text Box 81"/>
          <p:cNvSpPr txBox="1">
            <a:spLocks noChangeArrowheads="1"/>
          </p:cNvSpPr>
          <p:nvPr/>
        </p:nvSpPr>
        <p:spPr bwMode="auto">
          <a:xfrm>
            <a:off x="214282" y="906645"/>
            <a:ext cx="307183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MÁY MÀI TÁC ĐỘNG QUĨ ĐẠO</a:t>
            </a:r>
            <a:endParaRPr lang="en-US" sz="1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Text Box 81"/>
          <p:cNvSpPr txBox="1">
            <a:spLocks noChangeArrowheads="1"/>
          </p:cNvSpPr>
          <p:nvPr/>
        </p:nvSpPr>
        <p:spPr bwMode="auto">
          <a:xfrm>
            <a:off x="5857884" y="1571612"/>
            <a:ext cx="307183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sz="12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MÁY MÀI TÁC ĐỘNG KÉP</a:t>
            </a:r>
            <a:endParaRPr lang="en-US" sz="1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Text Box 81"/>
          <p:cNvSpPr txBox="1">
            <a:spLocks noChangeArrowheads="1"/>
          </p:cNvSpPr>
          <p:nvPr/>
        </p:nvSpPr>
        <p:spPr bwMode="auto">
          <a:xfrm>
            <a:off x="357158" y="3500438"/>
            <a:ext cx="307183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MÁY MÀI TÁC ĐỘNG ĐƠN</a:t>
            </a:r>
            <a:endParaRPr lang="en-US" sz="1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Text Box 81"/>
          <p:cNvSpPr txBox="1">
            <a:spLocks noChangeArrowheads="1"/>
          </p:cNvSpPr>
          <p:nvPr/>
        </p:nvSpPr>
        <p:spPr bwMode="auto">
          <a:xfrm>
            <a:off x="5572132" y="4000504"/>
            <a:ext cx="307183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ĐẾ MÀI TAY</a:t>
            </a:r>
            <a:endParaRPr lang="en-US" sz="1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14282" y="714356"/>
            <a:ext cx="3214710" cy="2286016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1200"/>
          </a:p>
        </p:txBody>
      </p:sp>
      <p:sp>
        <p:nvSpPr>
          <p:cNvPr id="22" name="Rectangle 21"/>
          <p:cNvSpPr/>
          <p:nvPr/>
        </p:nvSpPr>
        <p:spPr>
          <a:xfrm>
            <a:off x="5429256" y="1428736"/>
            <a:ext cx="3714744" cy="2357454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1200"/>
          </a:p>
        </p:txBody>
      </p:sp>
      <p:sp>
        <p:nvSpPr>
          <p:cNvPr id="23" name="Rectangle 22"/>
          <p:cNvSpPr/>
          <p:nvPr/>
        </p:nvSpPr>
        <p:spPr>
          <a:xfrm>
            <a:off x="5429256" y="3929066"/>
            <a:ext cx="3714744" cy="2143140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4" name="Rectangle 23"/>
          <p:cNvSpPr/>
          <p:nvPr/>
        </p:nvSpPr>
        <p:spPr>
          <a:xfrm>
            <a:off x="142844" y="3429000"/>
            <a:ext cx="3214710" cy="2286016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1200"/>
          </a:p>
        </p:txBody>
      </p:sp>
      <p:sp>
        <p:nvSpPr>
          <p:cNvPr id="26" name="Text Box 81"/>
          <p:cNvSpPr txBox="1">
            <a:spLocks noChangeArrowheads="1"/>
          </p:cNvSpPr>
          <p:nvPr/>
        </p:nvSpPr>
        <p:spPr bwMode="auto">
          <a:xfrm>
            <a:off x="3643306" y="1928802"/>
            <a:ext cx="15716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MÁY HÚT BỤI MATÍT</a:t>
            </a:r>
            <a:endParaRPr lang="en-US" sz="1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43638"/>
            <a:ext cx="9144000" cy="7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69"/>
          <p:cNvSpPr>
            <a:spLocks noChangeArrowheads="1"/>
          </p:cNvSpPr>
          <p:nvPr/>
        </p:nvSpPr>
        <p:spPr bwMode="auto">
          <a:xfrm>
            <a:off x="1714480" y="0"/>
            <a:ext cx="7429520" cy="490330"/>
          </a:xfrm>
          <a:prstGeom prst="rect">
            <a:avLst/>
          </a:prstGeom>
          <a:gradFill rotWithShape="0">
            <a:gsLst>
              <a:gs pos="0">
                <a:srgbClr val="333399"/>
              </a:gs>
              <a:gs pos="50000">
                <a:srgbClr val="333399">
                  <a:gamma/>
                  <a:tint val="0"/>
                  <a:invGamma/>
                </a:srgbClr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/>
            <a:r>
              <a:rPr lang="en-US" sz="1400" b="1" dirty="0" smtClean="0"/>
              <a:t>4 – HỆ THỐNG </a:t>
            </a:r>
            <a:r>
              <a:rPr lang="en-US" sz="1400" b="1" dirty="0" err="1" smtClean="0"/>
              <a:t>GiẤY</a:t>
            </a:r>
            <a:r>
              <a:rPr lang="en-US" sz="1400" b="1" dirty="0" smtClean="0"/>
              <a:t> NHÁM CHO CHÀ KHÔ</a:t>
            </a:r>
            <a:endParaRPr lang="vi-VN" sz="1400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6334539"/>
            <a:ext cx="1785918" cy="523461"/>
            <a:chOff x="0" y="6334539"/>
            <a:chExt cx="1785918" cy="523461"/>
          </a:xfrm>
        </p:grpSpPr>
        <p:pic>
          <p:nvPicPr>
            <p:cNvPr id="7" name="Picture 2" descr="Unbenannt-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6334539"/>
              <a:ext cx="1252538" cy="523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57290" y="6352113"/>
              <a:ext cx="428628" cy="505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43400" y="1819260"/>
            <a:ext cx="1981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43400" y="3648060"/>
            <a:ext cx="3657600" cy="23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53200" y="1285860"/>
            <a:ext cx="2376488" cy="242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285860"/>
            <a:ext cx="26098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416" y="3719523"/>
            <a:ext cx="1428750" cy="781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4282" y="4572008"/>
            <a:ext cx="2552700" cy="1504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 Box 81"/>
          <p:cNvSpPr txBox="1">
            <a:spLocks noChangeArrowheads="1"/>
          </p:cNvSpPr>
          <p:nvPr/>
        </p:nvSpPr>
        <p:spPr bwMode="auto">
          <a:xfrm>
            <a:off x="1500166" y="928670"/>
            <a:ext cx="157163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Nhám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tròn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6” 7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đến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15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lô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dùng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cho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máy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tác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động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kép</a:t>
            </a:r>
            <a:endParaRPr lang="en-US" sz="1400" b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Bước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nhám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: P80 ~ P1500</a:t>
            </a:r>
            <a:endParaRPr lang="en-US" sz="1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Text Box 81"/>
          <p:cNvSpPr txBox="1">
            <a:spLocks noChangeArrowheads="1"/>
          </p:cNvSpPr>
          <p:nvPr/>
        </p:nvSpPr>
        <p:spPr bwMode="auto">
          <a:xfrm>
            <a:off x="1500166" y="3402457"/>
            <a:ext cx="171451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Nhám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chữ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nhật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11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lỗ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dùng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cho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máy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mài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quĩ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đạo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Bước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nhám</a:t>
            </a:r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</a:p>
          <a:p>
            <a:r>
              <a:rPr lang="en-US" sz="1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P80 ` P240</a:t>
            </a:r>
            <a:endParaRPr lang="en-US" sz="1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43638"/>
            <a:ext cx="9144000" cy="7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69"/>
          <p:cNvSpPr>
            <a:spLocks noChangeArrowheads="1"/>
          </p:cNvSpPr>
          <p:nvPr/>
        </p:nvSpPr>
        <p:spPr bwMode="auto">
          <a:xfrm>
            <a:off x="1714480" y="0"/>
            <a:ext cx="7429520" cy="490330"/>
          </a:xfrm>
          <a:prstGeom prst="rect">
            <a:avLst/>
          </a:prstGeom>
          <a:gradFill rotWithShape="0">
            <a:gsLst>
              <a:gs pos="0">
                <a:srgbClr val="333399"/>
              </a:gs>
              <a:gs pos="50000">
                <a:srgbClr val="333399">
                  <a:gamma/>
                  <a:tint val="0"/>
                  <a:invGamma/>
                </a:srgbClr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/>
            <a:r>
              <a:rPr lang="en-US" sz="1400" b="1" dirty="0" smtClean="0"/>
              <a:t>5 – SO SÁNH </a:t>
            </a:r>
            <a:r>
              <a:rPr lang="en-US" sz="1400" b="1" dirty="0" err="1" smtClean="0"/>
              <a:t>GiỮA</a:t>
            </a:r>
            <a:r>
              <a:rPr lang="en-US" sz="1400" b="1" dirty="0" smtClean="0"/>
              <a:t> NHÁM KHÔ &amp; NHÁM NƯỚC</a:t>
            </a:r>
            <a:endParaRPr lang="vi-VN" sz="1400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6334539"/>
            <a:ext cx="1785918" cy="523461"/>
            <a:chOff x="0" y="6334539"/>
            <a:chExt cx="1785918" cy="523461"/>
          </a:xfrm>
        </p:grpSpPr>
        <p:pic>
          <p:nvPicPr>
            <p:cNvPr id="7" name="Picture 2" descr="Unbenannt-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6334539"/>
              <a:ext cx="1252538" cy="523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57290" y="6352113"/>
              <a:ext cx="428628" cy="505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0" name="Straight Arrow Connector 9"/>
          <p:cNvCxnSpPr/>
          <p:nvPr/>
        </p:nvCxnSpPr>
        <p:spPr>
          <a:xfrm rot="5400000">
            <a:off x="2142314" y="3427412"/>
            <a:ext cx="4714908" cy="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857224" y="5784866"/>
            <a:ext cx="750099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857224" y="5070486"/>
            <a:ext cx="750099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857224" y="4427544"/>
            <a:ext cx="750099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857224" y="3856040"/>
            <a:ext cx="750099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857224" y="3213098"/>
            <a:ext cx="750099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785786" y="2570156"/>
            <a:ext cx="750099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785786" y="1927214"/>
            <a:ext cx="750099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1285852" y="1500174"/>
            <a:ext cx="1428760" cy="357190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P80</a:t>
            </a:r>
            <a:endParaRPr lang="vi-VN" b="1" dirty="0"/>
          </a:p>
        </p:txBody>
      </p:sp>
      <p:sp>
        <p:nvSpPr>
          <p:cNvPr id="23" name="Rectangle 22"/>
          <p:cNvSpPr/>
          <p:nvPr/>
        </p:nvSpPr>
        <p:spPr>
          <a:xfrm>
            <a:off x="1285852" y="2143116"/>
            <a:ext cx="1428760" cy="357190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P120 ~ P180</a:t>
            </a:r>
            <a:endParaRPr lang="vi-VN" b="1" dirty="0"/>
          </a:p>
        </p:txBody>
      </p:sp>
      <p:sp>
        <p:nvSpPr>
          <p:cNvPr id="24" name="Rectangle 23"/>
          <p:cNvSpPr/>
          <p:nvPr/>
        </p:nvSpPr>
        <p:spPr>
          <a:xfrm>
            <a:off x="1285852" y="2786058"/>
            <a:ext cx="1428760" cy="357190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P180 ~ P240</a:t>
            </a:r>
            <a:endParaRPr lang="vi-VN" b="1" dirty="0"/>
          </a:p>
        </p:txBody>
      </p:sp>
      <p:sp>
        <p:nvSpPr>
          <p:cNvPr id="25" name="Rectangle 24"/>
          <p:cNvSpPr/>
          <p:nvPr/>
        </p:nvSpPr>
        <p:spPr>
          <a:xfrm>
            <a:off x="1285852" y="3429000"/>
            <a:ext cx="1428760" cy="357190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P320</a:t>
            </a:r>
            <a:endParaRPr lang="vi-VN" b="1" dirty="0"/>
          </a:p>
        </p:txBody>
      </p:sp>
      <p:sp>
        <p:nvSpPr>
          <p:cNvPr id="26" name="Rectangle 25"/>
          <p:cNvSpPr/>
          <p:nvPr/>
        </p:nvSpPr>
        <p:spPr>
          <a:xfrm>
            <a:off x="1285852" y="4000504"/>
            <a:ext cx="1428760" cy="357190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P400</a:t>
            </a:r>
            <a:endParaRPr lang="vi-VN" b="1" dirty="0"/>
          </a:p>
        </p:txBody>
      </p:sp>
      <p:sp>
        <p:nvSpPr>
          <p:cNvPr id="27" name="Rectangle 26"/>
          <p:cNvSpPr/>
          <p:nvPr/>
        </p:nvSpPr>
        <p:spPr>
          <a:xfrm>
            <a:off x="1285852" y="4643446"/>
            <a:ext cx="1428760" cy="357190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P500</a:t>
            </a:r>
            <a:endParaRPr lang="vi-VN" b="1" dirty="0"/>
          </a:p>
        </p:txBody>
      </p:sp>
      <p:sp>
        <p:nvSpPr>
          <p:cNvPr id="28" name="Rectangle 27"/>
          <p:cNvSpPr/>
          <p:nvPr/>
        </p:nvSpPr>
        <p:spPr>
          <a:xfrm>
            <a:off x="1285852" y="5357826"/>
            <a:ext cx="1428760" cy="357190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P600</a:t>
            </a:r>
            <a:endParaRPr lang="vi-VN" b="1" dirty="0"/>
          </a:p>
        </p:txBody>
      </p:sp>
      <p:sp>
        <p:nvSpPr>
          <p:cNvPr id="29" name="Rectangle 28"/>
          <p:cNvSpPr/>
          <p:nvPr/>
        </p:nvSpPr>
        <p:spPr>
          <a:xfrm>
            <a:off x="6572264" y="1500174"/>
            <a:ext cx="1428760" cy="357190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P100 ~ P120</a:t>
            </a:r>
            <a:endParaRPr lang="vi-VN" b="1" dirty="0"/>
          </a:p>
        </p:txBody>
      </p:sp>
      <p:sp>
        <p:nvSpPr>
          <p:cNvPr id="30" name="Rectangle 29"/>
          <p:cNvSpPr/>
          <p:nvPr/>
        </p:nvSpPr>
        <p:spPr>
          <a:xfrm>
            <a:off x="6572264" y="2143116"/>
            <a:ext cx="1428760" cy="357190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P180</a:t>
            </a:r>
            <a:endParaRPr lang="vi-VN" b="1" dirty="0"/>
          </a:p>
        </p:txBody>
      </p:sp>
      <p:sp>
        <p:nvSpPr>
          <p:cNvPr id="31" name="Rectangle 30"/>
          <p:cNvSpPr/>
          <p:nvPr/>
        </p:nvSpPr>
        <p:spPr>
          <a:xfrm>
            <a:off x="6572264" y="2786058"/>
            <a:ext cx="1428760" cy="357190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P240</a:t>
            </a:r>
            <a:endParaRPr lang="vi-VN" b="1" dirty="0"/>
          </a:p>
        </p:txBody>
      </p:sp>
      <p:sp>
        <p:nvSpPr>
          <p:cNvPr id="32" name="Rectangle 31"/>
          <p:cNvSpPr/>
          <p:nvPr/>
        </p:nvSpPr>
        <p:spPr>
          <a:xfrm>
            <a:off x="6572264" y="3429000"/>
            <a:ext cx="1428760" cy="357190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P400</a:t>
            </a:r>
            <a:endParaRPr lang="vi-VN" b="1" dirty="0"/>
          </a:p>
        </p:txBody>
      </p:sp>
      <p:sp>
        <p:nvSpPr>
          <p:cNvPr id="33" name="Rectangle 32"/>
          <p:cNvSpPr/>
          <p:nvPr/>
        </p:nvSpPr>
        <p:spPr>
          <a:xfrm>
            <a:off x="6572264" y="4000504"/>
            <a:ext cx="1428760" cy="357190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P600</a:t>
            </a:r>
            <a:endParaRPr lang="vi-VN" b="1" dirty="0"/>
          </a:p>
        </p:txBody>
      </p:sp>
      <p:sp>
        <p:nvSpPr>
          <p:cNvPr id="34" name="Rectangle 33"/>
          <p:cNvSpPr/>
          <p:nvPr/>
        </p:nvSpPr>
        <p:spPr>
          <a:xfrm>
            <a:off x="6572264" y="4643446"/>
            <a:ext cx="1428760" cy="357190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P800</a:t>
            </a:r>
            <a:endParaRPr lang="vi-VN" b="1" dirty="0"/>
          </a:p>
        </p:txBody>
      </p:sp>
      <p:sp>
        <p:nvSpPr>
          <p:cNvPr id="35" name="Rectangle 34"/>
          <p:cNvSpPr/>
          <p:nvPr/>
        </p:nvSpPr>
        <p:spPr>
          <a:xfrm>
            <a:off x="6572264" y="5357826"/>
            <a:ext cx="1428760" cy="357190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P1000</a:t>
            </a:r>
            <a:endParaRPr lang="vi-VN" b="1" dirty="0"/>
          </a:p>
        </p:txBody>
      </p:sp>
      <p:sp>
        <p:nvSpPr>
          <p:cNvPr id="37" name="Rectangle 36"/>
          <p:cNvSpPr/>
          <p:nvPr/>
        </p:nvSpPr>
        <p:spPr>
          <a:xfrm>
            <a:off x="428596" y="928670"/>
            <a:ext cx="3714776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BƯỚC NHÁM KHÔ</a:t>
            </a:r>
            <a:endParaRPr lang="vi-VN" b="1" dirty="0"/>
          </a:p>
        </p:txBody>
      </p:sp>
      <p:sp>
        <p:nvSpPr>
          <p:cNvPr id="38" name="Rectangle 37"/>
          <p:cNvSpPr/>
          <p:nvPr/>
        </p:nvSpPr>
        <p:spPr>
          <a:xfrm>
            <a:off x="4857752" y="928670"/>
            <a:ext cx="3714776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BƯỚC NHÁM NƯỚC</a:t>
            </a:r>
            <a:endParaRPr lang="vi-VN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2285992"/>
            <a:ext cx="148590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2571744"/>
            <a:ext cx="1643074" cy="1090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43638"/>
            <a:ext cx="9144000" cy="7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69"/>
          <p:cNvSpPr>
            <a:spLocks noChangeArrowheads="1"/>
          </p:cNvSpPr>
          <p:nvPr/>
        </p:nvSpPr>
        <p:spPr bwMode="auto">
          <a:xfrm>
            <a:off x="1714480" y="0"/>
            <a:ext cx="7429520" cy="490330"/>
          </a:xfrm>
          <a:prstGeom prst="rect">
            <a:avLst/>
          </a:prstGeom>
          <a:gradFill rotWithShape="0">
            <a:gsLst>
              <a:gs pos="0">
                <a:srgbClr val="333399"/>
              </a:gs>
              <a:gs pos="50000">
                <a:srgbClr val="333399">
                  <a:gamma/>
                  <a:tint val="0"/>
                  <a:invGamma/>
                </a:srgbClr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/>
            <a:r>
              <a:rPr lang="en-US" sz="1400" b="1" dirty="0"/>
              <a:t>6</a:t>
            </a:r>
            <a:r>
              <a:rPr lang="en-US" sz="1400" b="1" dirty="0" smtClean="0"/>
              <a:t> – ỨNG DỤNG CỦA HẠT MÀI</a:t>
            </a:r>
            <a:endParaRPr lang="vi-VN" sz="1400" b="1" dirty="0"/>
          </a:p>
        </p:txBody>
      </p:sp>
      <p:grpSp>
        <p:nvGrpSpPr>
          <p:cNvPr id="7" name="Group 6"/>
          <p:cNvGrpSpPr/>
          <p:nvPr/>
        </p:nvGrpSpPr>
        <p:grpSpPr>
          <a:xfrm>
            <a:off x="0" y="6334539"/>
            <a:ext cx="1785918" cy="523461"/>
            <a:chOff x="0" y="6334539"/>
            <a:chExt cx="1785918" cy="523461"/>
          </a:xfrm>
        </p:grpSpPr>
        <p:pic>
          <p:nvPicPr>
            <p:cNvPr id="8" name="Picture 2" descr="Unbenannt-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6334539"/>
              <a:ext cx="1252538" cy="523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57290" y="6352113"/>
              <a:ext cx="428628" cy="505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8" name="Group 77"/>
          <p:cNvGrpSpPr/>
          <p:nvPr/>
        </p:nvGrpSpPr>
        <p:grpSpPr>
          <a:xfrm>
            <a:off x="857224" y="990616"/>
            <a:ext cx="7572428" cy="4724400"/>
            <a:chOff x="857224" y="990616"/>
            <a:chExt cx="7572428" cy="4724400"/>
          </a:xfrm>
        </p:grpSpPr>
        <p:grpSp>
          <p:nvGrpSpPr>
            <p:cNvPr id="10" name="Group 2"/>
            <p:cNvGrpSpPr>
              <a:grpSpLocks/>
            </p:cNvGrpSpPr>
            <p:nvPr/>
          </p:nvGrpSpPr>
          <p:grpSpPr bwMode="auto">
            <a:xfrm>
              <a:off x="1219200" y="3962416"/>
              <a:ext cx="1752600" cy="723900"/>
              <a:chOff x="0" y="0"/>
              <a:chExt cx="1392" cy="408"/>
            </a:xfrm>
          </p:grpSpPr>
          <p:sp>
            <p:nvSpPr>
              <p:cNvPr id="11" name="Line 3"/>
              <p:cNvSpPr>
                <a:spLocks noChangeShapeType="1"/>
              </p:cNvSpPr>
              <p:nvPr/>
            </p:nvSpPr>
            <p:spPr bwMode="auto">
              <a:xfrm>
                <a:off x="0" y="0"/>
                <a:ext cx="1392" cy="0"/>
              </a:xfrm>
              <a:prstGeom prst="line">
                <a:avLst/>
              </a:prstGeom>
              <a:noFill/>
              <a:ln w="76200">
                <a:solidFill>
                  <a:srgbClr val="00FF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2" name="WordArt 4"/>
              <p:cNvSpPr>
                <a:spLocks noChangeArrowheads="1" noChangeShapeType="1"/>
              </p:cNvSpPr>
              <p:nvPr/>
            </p:nvSpPr>
            <p:spPr bwMode="auto">
              <a:xfrm>
                <a:off x="480" y="96"/>
                <a:ext cx="324" cy="31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vi-VN" sz="2800" kern="10">
                    <a:ln w="9525">
                      <a:solidFill>
                        <a:srgbClr val="00FF00"/>
                      </a:solidFill>
                      <a:round/>
                      <a:headEnd/>
                      <a:tailEnd/>
                    </a:ln>
                    <a:solidFill>
                      <a:schemeClr val="hlink"/>
                    </a:solidFill>
                    <a:latin typeface="Arial"/>
                    <a:cs typeface="Arial"/>
                  </a:rPr>
                  <a:t>B1</a:t>
                </a:r>
              </a:p>
            </p:txBody>
          </p:sp>
        </p:grpSp>
        <p:grpSp>
          <p:nvGrpSpPr>
            <p:cNvPr id="13" name="Group 5"/>
            <p:cNvGrpSpPr>
              <a:grpSpLocks/>
            </p:cNvGrpSpPr>
            <p:nvPr/>
          </p:nvGrpSpPr>
          <p:grpSpPr bwMode="auto">
            <a:xfrm>
              <a:off x="3352800" y="4038616"/>
              <a:ext cx="1981200" cy="647700"/>
              <a:chOff x="0" y="0"/>
              <a:chExt cx="1200" cy="408"/>
            </a:xfrm>
          </p:grpSpPr>
          <p:sp>
            <p:nvSpPr>
              <p:cNvPr id="14" name="Line 6"/>
              <p:cNvSpPr>
                <a:spLocks noChangeShapeType="1"/>
              </p:cNvSpPr>
              <p:nvPr/>
            </p:nvSpPr>
            <p:spPr bwMode="auto">
              <a:xfrm>
                <a:off x="0" y="0"/>
                <a:ext cx="1200" cy="0"/>
              </a:xfrm>
              <a:prstGeom prst="line">
                <a:avLst/>
              </a:prstGeom>
              <a:noFill/>
              <a:ln w="76200">
                <a:solidFill>
                  <a:srgbClr val="00FF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5" name="WordArt 7"/>
              <p:cNvSpPr>
                <a:spLocks noChangeArrowheads="1" noChangeShapeType="1"/>
              </p:cNvSpPr>
              <p:nvPr/>
            </p:nvSpPr>
            <p:spPr bwMode="auto">
              <a:xfrm>
                <a:off x="384" y="96"/>
                <a:ext cx="324" cy="31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vi-VN" sz="2800" kern="10">
                    <a:ln w="9525">
                      <a:solidFill>
                        <a:srgbClr val="00FF00"/>
                      </a:solidFill>
                      <a:round/>
                      <a:headEnd/>
                      <a:tailEnd/>
                    </a:ln>
                    <a:solidFill>
                      <a:schemeClr val="hlink"/>
                    </a:solidFill>
                    <a:latin typeface="Arial"/>
                    <a:cs typeface="Arial"/>
                  </a:rPr>
                  <a:t>B2</a:t>
                </a:r>
              </a:p>
            </p:txBody>
          </p:sp>
        </p:grpSp>
        <p:grpSp>
          <p:nvGrpSpPr>
            <p:cNvPr id="16" name="Group 8"/>
            <p:cNvGrpSpPr>
              <a:grpSpLocks/>
            </p:cNvGrpSpPr>
            <p:nvPr/>
          </p:nvGrpSpPr>
          <p:grpSpPr bwMode="auto">
            <a:xfrm>
              <a:off x="5334000" y="4038616"/>
              <a:ext cx="1066800" cy="647700"/>
              <a:chOff x="0" y="0"/>
              <a:chExt cx="672" cy="408"/>
            </a:xfrm>
          </p:grpSpPr>
          <p:sp>
            <p:nvSpPr>
              <p:cNvPr id="17" name="Line 9"/>
              <p:cNvSpPr>
                <a:spLocks noChangeShapeType="1"/>
              </p:cNvSpPr>
              <p:nvPr/>
            </p:nvSpPr>
            <p:spPr bwMode="auto">
              <a:xfrm>
                <a:off x="0" y="0"/>
                <a:ext cx="672" cy="0"/>
              </a:xfrm>
              <a:prstGeom prst="line">
                <a:avLst/>
              </a:prstGeom>
              <a:noFill/>
              <a:ln w="76200">
                <a:solidFill>
                  <a:srgbClr val="00FF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8" name="WordArt 10"/>
              <p:cNvSpPr>
                <a:spLocks noChangeArrowheads="1" noChangeShapeType="1"/>
              </p:cNvSpPr>
              <p:nvPr/>
            </p:nvSpPr>
            <p:spPr bwMode="auto">
              <a:xfrm>
                <a:off x="144" y="96"/>
                <a:ext cx="324" cy="31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vi-VN" sz="2800" kern="10">
                    <a:ln w="9525">
                      <a:solidFill>
                        <a:srgbClr val="00FF00"/>
                      </a:solidFill>
                      <a:round/>
                      <a:headEnd/>
                      <a:tailEnd/>
                    </a:ln>
                    <a:solidFill>
                      <a:schemeClr val="hlink"/>
                    </a:solidFill>
                    <a:latin typeface="Arial"/>
                    <a:cs typeface="Arial"/>
                  </a:rPr>
                  <a:t>B3</a:t>
                </a:r>
              </a:p>
            </p:txBody>
          </p:sp>
        </p:grpSp>
        <p:grpSp>
          <p:nvGrpSpPr>
            <p:cNvPr id="19" name="Group 11"/>
            <p:cNvGrpSpPr>
              <a:grpSpLocks/>
            </p:cNvGrpSpPr>
            <p:nvPr/>
          </p:nvGrpSpPr>
          <p:grpSpPr bwMode="auto">
            <a:xfrm>
              <a:off x="6400800" y="4038616"/>
              <a:ext cx="762000" cy="647700"/>
              <a:chOff x="0" y="0"/>
              <a:chExt cx="432" cy="408"/>
            </a:xfrm>
          </p:grpSpPr>
          <p:sp>
            <p:nvSpPr>
              <p:cNvPr id="20" name="Line 12"/>
              <p:cNvSpPr>
                <a:spLocks noChangeShapeType="1"/>
              </p:cNvSpPr>
              <p:nvPr/>
            </p:nvSpPr>
            <p:spPr bwMode="auto">
              <a:xfrm>
                <a:off x="0" y="0"/>
                <a:ext cx="432" cy="0"/>
              </a:xfrm>
              <a:prstGeom prst="line">
                <a:avLst/>
              </a:prstGeom>
              <a:noFill/>
              <a:ln w="76200">
                <a:solidFill>
                  <a:srgbClr val="00FF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21" name="WordArt 13"/>
              <p:cNvSpPr>
                <a:spLocks noChangeArrowheads="1" noChangeShapeType="1"/>
              </p:cNvSpPr>
              <p:nvPr/>
            </p:nvSpPr>
            <p:spPr bwMode="auto">
              <a:xfrm>
                <a:off x="48" y="96"/>
                <a:ext cx="324" cy="31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vi-VN" sz="2800" kern="10">
                    <a:ln w="9525">
                      <a:solidFill>
                        <a:srgbClr val="00FF00"/>
                      </a:solidFill>
                      <a:round/>
                      <a:headEnd/>
                      <a:tailEnd/>
                    </a:ln>
                    <a:solidFill>
                      <a:schemeClr val="hlink"/>
                    </a:solidFill>
                    <a:latin typeface="Arial"/>
                    <a:cs typeface="Arial"/>
                  </a:rPr>
                  <a:t>B4</a:t>
                </a:r>
              </a:p>
            </p:txBody>
          </p:sp>
        </p:grpSp>
        <p:grpSp>
          <p:nvGrpSpPr>
            <p:cNvPr id="22" name="Group 14"/>
            <p:cNvGrpSpPr>
              <a:grpSpLocks/>
            </p:cNvGrpSpPr>
            <p:nvPr/>
          </p:nvGrpSpPr>
          <p:grpSpPr bwMode="auto">
            <a:xfrm>
              <a:off x="1066800" y="3048016"/>
              <a:ext cx="7239000" cy="781050"/>
              <a:chOff x="0" y="0"/>
              <a:chExt cx="4440" cy="492"/>
            </a:xfrm>
          </p:grpSpPr>
          <p:sp>
            <p:nvSpPr>
              <p:cNvPr id="23" name="WordArt 15"/>
              <p:cNvSpPr>
                <a:spLocks noChangeArrowheads="1" noChangeShapeType="1"/>
              </p:cNvSpPr>
              <p:nvPr/>
            </p:nvSpPr>
            <p:spPr bwMode="auto">
              <a:xfrm>
                <a:off x="48" y="384"/>
                <a:ext cx="162" cy="10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vi-VN" sz="1000" kern="10">
                    <a:ln w="9525">
                      <a:solidFill>
                        <a:schemeClr val="hlink"/>
                      </a:solidFill>
                      <a:round/>
                      <a:headEnd/>
                      <a:tailEnd/>
                    </a:ln>
                    <a:solidFill>
                      <a:schemeClr val="folHlink"/>
                    </a:solidFill>
                    <a:latin typeface="Arial"/>
                    <a:cs typeface="Arial"/>
                  </a:rPr>
                  <a:t>P80</a:t>
                </a:r>
              </a:p>
            </p:txBody>
          </p:sp>
          <p:sp>
            <p:nvSpPr>
              <p:cNvPr id="24" name="WordArt 16"/>
              <p:cNvSpPr>
                <a:spLocks noChangeArrowheads="1" noChangeShapeType="1"/>
              </p:cNvSpPr>
              <p:nvPr/>
            </p:nvSpPr>
            <p:spPr bwMode="auto">
              <a:xfrm>
                <a:off x="480" y="384"/>
                <a:ext cx="216" cy="10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vi-VN" sz="1000" kern="10">
                    <a:ln w="9525">
                      <a:solidFill>
                        <a:schemeClr val="hlink"/>
                      </a:solidFill>
                      <a:round/>
                      <a:headEnd/>
                      <a:tailEnd/>
                    </a:ln>
                    <a:solidFill>
                      <a:schemeClr val="folHlink"/>
                    </a:solidFill>
                    <a:latin typeface="Arial"/>
                    <a:cs typeface="Arial"/>
                  </a:rPr>
                  <a:t>P100</a:t>
                </a:r>
              </a:p>
            </p:txBody>
          </p:sp>
          <p:sp>
            <p:nvSpPr>
              <p:cNvPr id="25" name="WordArt 17"/>
              <p:cNvSpPr>
                <a:spLocks noChangeArrowheads="1" noChangeShapeType="1"/>
              </p:cNvSpPr>
              <p:nvPr/>
            </p:nvSpPr>
            <p:spPr bwMode="auto">
              <a:xfrm>
                <a:off x="912" y="384"/>
                <a:ext cx="216" cy="10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vi-VN" sz="1000" kern="10">
                    <a:ln w="9525">
                      <a:solidFill>
                        <a:schemeClr val="hlink"/>
                      </a:solidFill>
                      <a:round/>
                      <a:headEnd/>
                      <a:tailEnd/>
                    </a:ln>
                    <a:solidFill>
                      <a:schemeClr val="folHlink"/>
                    </a:solidFill>
                    <a:latin typeface="Arial"/>
                    <a:cs typeface="Arial"/>
                  </a:rPr>
                  <a:t>P120</a:t>
                </a:r>
              </a:p>
            </p:txBody>
          </p:sp>
          <p:sp>
            <p:nvSpPr>
              <p:cNvPr id="26" name="WordArt 18"/>
              <p:cNvSpPr>
                <a:spLocks noChangeArrowheads="1" noChangeShapeType="1"/>
              </p:cNvSpPr>
              <p:nvPr/>
            </p:nvSpPr>
            <p:spPr bwMode="auto">
              <a:xfrm>
                <a:off x="1344" y="384"/>
                <a:ext cx="216" cy="10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vi-VN" sz="1000" kern="10">
                    <a:ln w="9525">
                      <a:solidFill>
                        <a:schemeClr val="hlink"/>
                      </a:solidFill>
                      <a:round/>
                      <a:headEnd/>
                      <a:tailEnd/>
                    </a:ln>
                    <a:solidFill>
                      <a:schemeClr val="folHlink"/>
                    </a:solidFill>
                    <a:latin typeface="Arial"/>
                    <a:cs typeface="Arial"/>
                  </a:rPr>
                  <a:t>P150</a:t>
                </a:r>
              </a:p>
            </p:txBody>
          </p:sp>
          <p:sp>
            <p:nvSpPr>
              <p:cNvPr id="27" name="WordArt 19"/>
              <p:cNvSpPr>
                <a:spLocks noChangeArrowheads="1" noChangeShapeType="1"/>
              </p:cNvSpPr>
              <p:nvPr/>
            </p:nvSpPr>
            <p:spPr bwMode="auto">
              <a:xfrm>
                <a:off x="1728" y="384"/>
                <a:ext cx="216" cy="10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vi-VN" sz="1000" kern="10">
                    <a:ln w="9525">
                      <a:solidFill>
                        <a:schemeClr val="hlink"/>
                      </a:solidFill>
                      <a:round/>
                      <a:headEnd/>
                      <a:tailEnd/>
                    </a:ln>
                    <a:solidFill>
                      <a:schemeClr val="folHlink"/>
                    </a:solidFill>
                    <a:latin typeface="Arial"/>
                    <a:cs typeface="Arial"/>
                  </a:rPr>
                  <a:t>P180</a:t>
                </a:r>
              </a:p>
            </p:txBody>
          </p:sp>
          <p:sp>
            <p:nvSpPr>
              <p:cNvPr id="28" name="WordArt 20"/>
              <p:cNvSpPr>
                <a:spLocks noChangeArrowheads="1" noChangeShapeType="1"/>
              </p:cNvSpPr>
              <p:nvPr/>
            </p:nvSpPr>
            <p:spPr bwMode="auto">
              <a:xfrm>
                <a:off x="2160" y="384"/>
                <a:ext cx="216" cy="10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vi-VN" sz="1000" kern="10">
                    <a:ln w="9525">
                      <a:solidFill>
                        <a:schemeClr val="hlink"/>
                      </a:solidFill>
                      <a:round/>
                      <a:headEnd/>
                      <a:tailEnd/>
                    </a:ln>
                    <a:solidFill>
                      <a:schemeClr val="folHlink"/>
                    </a:solidFill>
                    <a:latin typeface="Arial"/>
                    <a:cs typeface="Arial"/>
                  </a:rPr>
                  <a:t>P220</a:t>
                </a:r>
              </a:p>
            </p:txBody>
          </p:sp>
          <p:sp>
            <p:nvSpPr>
              <p:cNvPr id="29" name="WordArt 21"/>
              <p:cNvSpPr>
                <a:spLocks noChangeArrowheads="1" noChangeShapeType="1"/>
              </p:cNvSpPr>
              <p:nvPr/>
            </p:nvSpPr>
            <p:spPr bwMode="auto">
              <a:xfrm>
                <a:off x="2832" y="384"/>
                <a:ext cx="216" cy="10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vi-VN" sz="1000" kern="10">
                    <a:ln w="9525">
                      <a:solidFill>
                        <a:schemeClr val="hlink"/>
                      </a:solidFill>
                      <a:round/>
                      <a:headEnd/>
                      <a:tailEnd/>
                    </a:ln>
                    <a:solidFill>
                      <a:schemeClr val="folHlink"/>
                    </a:solidFill>
                    <a:latin typeface="Arial"/>
                    <a:cs typeface="Arial"/>
                  </a:rPr>
                  <a:t>P280</a:t>
                </a:r>
              </a:p>
            </p:txBody>
          </p:sp>
          <p:sp>
            <p:nvSpPr>
              <p:cNvPr id="30" name="WordArt 22"/>
              <p:cNvSpPr>
                <a:spLocks noChangeArrowheads="1" noChangeShapeType="1"/>
              </p:cNvSpPr>
              <p:nvPr/>
            </p:nvSpPr>
            <p:spPr bwMode="auto">
              <a:xfrm>
                <a:off x="3216" y="384"/>
                <a:ext cx="216" cy="10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vi-VN" sz="1000" kern="10">
                    <a:ln w="9525">
                      <a:solidFill>
                        <a:schemeClr val="hlink"/>
                      </a:solidFill>
                      <a:round/>
                      <a:headEnd/>
                      <a:tailEnd/>
                    </a:ln>
                    <a:solidFill>
                      <a:schemeClr val="folHlink"/>
                    </a:solidFill>
                    <a:latin typeface="Arial"/>
                    <a:cs typeface="Arial"/>
                  </a:rPr>
                  <a:t>P320</a:t>
                </a:r>
              </a:p>
            </p:txBody>
          </p:sp>
          <p:sp>
            <p:nvSpPr>
              <p:cNvPr id="31" name="WordArt 23"/>
              <p:cNvSpPr>
                <a:spLocks noChangeArrowheads="1" noChangeShapeType="1"/>
              </p:cNvSpPr>
              <p:nvPr/>
            </p:nvSpPr>
            <p:spPr bwMode="auto">
              <a:xfrm>
                <a:off x="3552" y="384"/>
                <a:ext cx="216" cy="10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vi-VN" sz="1000" kern="10">
                    <a:ln w="9525">
                      <a:solidFill>
                        <a:schemeClr val="hlink"/>
                      </a:solidFill>
                      <a:round/>
                      <a:headEnd/>
                      <a:tailEnd/>
                    </a:ln>
                    <a:solidFill>
                      <a:schemeClr val="folHlink"/>
                    </a:solidFill>
                    <a:latin typeface="Arial"/>
                    <a:cs typeface="Arial"/>
                  </a:rPr>
                  <a:t>P400</a:t>
                </a:r>
              </a:p>
            </p:txBody>
          </p:sp>
          <p:sp>
            <p:nvSpPr>
              <p:cNvPr id="32" name="WordArt 24"/>
              <p:cNvSpPr>
                <a:spLocks noChangeArrowheads="1" noChangeShapeType="1"/>
              </p:cNvSpPr>
              <p:nvPr/>
            </p:nvSpPr>
            <p:spPr bwMode="auto">
              <a:xfrm>
                <a:off x="3888" y="384"/>
                <a:ext cx="216" cy="10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vi-VN" sz="1000" kern="10">
                    <a:ln w="9525">
                      <a:solidFill>
                        <a:schemeClr val="hlink"/>
                      </a:solidFill>
                      <a:round/>
                      <a:headEnd/>
                      <a:tailEnd/>
                    </a:ln>
                    <a:solidFill>
                      <a:schemeClr val="folHlink"/>
                    </a:solidFill>
                    <a:latin typeface="Arial"/>
                    <a:cs typeface="Arial"/>
                  </a:rPr>
                  <a:t>P500</a:t>
                </a:r>
              </a:p>
            </p:txBody>
          </p:sp>
          <p:sp>
            <p:nvSpPr>
              <p:cNvPr id="33" name="WordArt 25"/>
              <p:cNvSpPr>
                <a:spLocks noChangeArrowheads="1" noChangeShapeType="1"/>
              </p:cNvSpPr>
              <p:nvPr/>
            </p:nvSpPr>
            <p:spPr bwMode="auto">
              <a:xfrm>
                <a:off x="4224" y="384"/>
                <a:ext cx="216" cy="10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vi-VN" sz="1000" kern="10">
                    <a:ln w="9525">
                      <a:solidFill>
                        <a:schemeClr val="hlink"/>
                      </a:solidFill>
                      <a:round/>
                      <a:headEnd/>
                      <a:tailEnd/>
                    </a:ln>
                    <a:solidFill>
                      <a:schemeClr val="folHlink"/>
                    </a:solidFill>
                    <a:latin typeface="Arial"/>
                    <a:cs typeface="Arial"/>
                  </a:rPr>
                  <a:t>P600</a:t>
                </a:r>
              </a:p>
            </p:txBody>
          </p:sp>
          <p:sp>
            <p:nvSpPr>
              <p:cNvPr id="34" name="WordArt 26"/>
              <p:cNvSpPr>
                <a:spLocks noChangeArrowheads="1" noChangeShapeType="1"/>
              </p:cNvSpPr>
              <p:nvPr/>
            </p:nvSpPr>
            <p:spPr bwMode="auto">
              <a:xfrm>
                <a:off x="2496" y="384"/>
                <a:ext cx="216" cy="10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vi-VN" sz="1000" kern="10">
                    <a:ln w="9525">
                      <a:solidFill>
                        <a:schemeClr val="hlink"/>
                      </a:solidFill>
                      <a:round/>
                      <a:headEnd/>
                      <a:tailEnd/>
                    </a:ln>
                    <a:solidFill>
                      <a:schemeClr val="folHlink"/>
                    </a:solidFill>
                    <a:latin typeface="Arial"/>
                    <a:cs typeface="Arial"/>
                  </a:rPr>
                  <a:t>P240</a:t>
                </a:r>
              </a:p>
            </p:txBody>
          </p:sp>
          <p:grpSp>
            <p:nvGrpSpPr>
              <p:cNvPr id="35" name="Group 27"/>
              <p:cNvGrpSpPr>
                <a:grpSpLocks/>
              </p:cNvGrpSpPr>
              <p:nvPr/>
            </p:nvGrpSpPr>
            <p:grpSpPr bwMode="auto">
              <a:xfrm>
                <a:off x="0" y="0"/>
                <a:ext cx="4374" cy="254"/>
                <a:chOff x="0" y="0"/>
                <a:chExt cx="4374" cy="254"/>
              </a:xfrm>
            </p:grpSpPr>
            <p:sp>
              <p:nvSpPr>
                <p:cNvPr id="36" name="Unknown Shape"/>
                <p:cNvSpPr>
                  <a:spLocks/>
                </p:cNvSpPr>
                <p:nvPr/>
              </p:nvSpPr>
              <p:spPr bwMode="auto">
                <a:xfrm>
                  <a:off x="432" y="0"/>
                  <a:ext cx="271" cy="254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720" y="360"/>
                    </a:cxn>
                    <a:cxn ang="0">
                      <a:pos x="720" y="540"/>
                    </a:cxn>
                    <a:cxn ang="0">
                      <a:pos x="540" y="720"/>
                    </a:cxn>
                    <a:cxn ang="0">
                      <a:pos x="105" y="720"/>
                    </a:cxn>
                    <a:cxn ang="0">
                      <a:pos x="0" y="540"/>
                    </a:cxn>
                  </a:cxnLst>
                  <a:rect l="0" t="0" r="r" b="b"/>
                  <a:pathLst>
                    <a:path w="720" h="72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720" y="360"/>
                      </a:lnTo>
                      <a:lnTo>
                        <a:pt x="720" y="540"/>
                      </a:lnTo>
                      <a:lnTo>
                        <a:pt x="540" y="720"/>
                      </a:lnTo>
                      <a:cubicBezTo>
                        <a:pt x="395" y="720"/>
                        <a:pt x="250" y="720"/>
                        <a:pt x="105" y="720"/>
                      </a:cubicBezTo>
                      <a:lnTo>
                        <a:pt x="0" y="54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sy="50000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vi-VN"/>
                </a:p>
              </p:txBody>
            </p:sp>
            <p:sp>
              <p:nvSpPr>
                <p:cNvPr id="37" name="Unknown Shape"/>
                <p:cNvSpPr>
                  <a:spLocks/>
                </p:cNvSpPr>
                <p:nvPr/>
              </p:nvSpPr>
              <p:spPr bwMode="auto">
                <a:xfrm>
                  <a:off x="0" y="0"/>
                  <a:ext cx="271" cy="254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720" y="360"/>
                    </a:cxn>
                    <a:cxn ang="0">
                      <a:pos x="720" y="540"/>
                    </a:cxn>
                    <a:cxn ang="0">
                      <a:pos x="540" y="720"/>
                    </a:cxn>
                    <a:cxn ang="0">
                      <a:pos x="105" y="720"/>
                    </a:cxn>
                    <a:cxn ang="0">
                      <a:pos x="0" y="540"/>
                    </a:cxn>
                  </a:cxnLst>
                  <a:rect l="0" t="0" r="r" b="b"/>
                  <a:pathLst>
                    <a:path w="720" h="72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720" y="360"/>
                      </a:lnTo>
                      <a:lnTo>
                        <a:pt x="720" y="540"/>
                      </a:lnTo>
                      <a:lnTo>
                        <a:pt x="540" y="720"/>
                      </a:lnTo>
                      <a:cubicBezTo>
                        <a:pt x="395" y="720"/>
                        <a:pt x="250" y="720"/>
                        <a:pt x="105" y="720"/>
                      </a:cubicBezTo>
                      <a:lnTo>
                        <a:pt x="0" y="54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sy="50000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vi-VN"/>
                </a:p>
              </p:txBody>
            </p:sp>
            <p:sp>
              <p:nvSpPr>
                <p:cNvPr id="38" name="Unknown Shape"/>
                <p:cNvSpPr>
                  <a:spLocks/>
                </p:cNvSpPr>
                <p:nvPr/>
              </p:nvSpPr>
              <p:spPr bwMode="auto">
                <a:xfrm>
                  <a:off x="864" y="0"/>
                  <a:ext cx="259" cy="230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720" y="360"/>
                    </a:cxn>
                    <a:cxn ang="0">
                      <a:pos x="720" y="540"/>
                    </a:cxn>
                    <a:cxn ang="0">
                      <a:pos x="540" y="720"/>
                    </a:cxn>
                    <a:cxn ang="0">
                      <a:pos x="105" y="720"/>
                    </a:cxn>
                    <a:cxn ang="0">
                      <a:pos x="0" y="540"/>
                    </a:cxn>
                  </a:cxnLst>
                  <a:rect l="0" t="0" r="r" b="b"/>
                  <a:pathLst>
                    <a:path w="720" h="72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720" y="360"/>
                      </a:lnTo>
                      <a:lnTo>
                        <a:pt x="720" y="540"/>
                      </a:lnTo>
                      <a:lnTo>
                        <a:pt x="540" y="720"/>
                      </a:lnTo>
                      <a:cubicBezTo>
                        <a:pt x="395" y="720"/>
                        <a:pt x="250" y="720"/>
                        <a:pt x="105" y="720"/>
                      </a:cubicBezTo>
                      <a:lnTo>
                        <a:pt x="0" y="54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sy="50000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vi-VN"/>
                </a:p>
              </p:txBody>
            </p:sp>
            <p:sp>
              <p:nvSpPr>
                <p:cNvPr id="39" name="Unknown Shape"/>
                <p:cNvSpPr>
                  <a:spLocks/>
                </p:cNvSpPr>
                <p:nvPr/>
              </p:nvSpPr>
              <p:spPr bwMode="auto">
                <a:xfrm>
                  <a:off x="1296" y="0"/>
                  <a:ext cx="240" cy="225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720" y="360"/>
                    </a:cxn>
                    <a:cxn ang="0">
                      <a:pos x="720" y="540"/>
                    </a:cxn>
                    <a:cxn ang="0">
                      <a:pos x="540" y="720"/>
                    </a:cxn>
                    <a:cxn ang="0">
                      <a:pos x="105" y="720"/>
                    </a:cxn>
                    <a:cxn ang="0">
                      <a:pos x="0" y="540"/>
                    </a:cxn>
                  </a:cxnLst>
                  <a:rect l="0" t="0" r="r" b="b"/>
                  <a:pathLst>
                    <a:path w="720" h="72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720" y="360"/>
                      </a:lnTo>
                      <a:lnTo>
                        <a:pt x="720" y="540"/>
                      </a:lnTo>
                      <a:lnTo>
                        <a:pt x="540" y="720"/>
                      </a:lnTo>
                      <a:cubicBezTo>
                        <a:pt x="395" y="720"/>
                        <a:pt x="250" y="720"/>
                        <a:pt x="105" y="720"/>
                      </a:cubicBezTo>
                      <a:lnTo>
                        <a:pt x="0" y="54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sy="50000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vi-VN"/>
                </a:p>
              </p:txBody>
            </p:sp>
            <p:sp>
              <p:nvSpPr>
                <p:cNvPr id="40" name="Unknown Shape"/>
                <p:cNvSpPr>
                  <a:spLocks/>
                </p:cNvSpPr>
                <p:nvPr/>
              </p:nvSpPr>
              <p:spPr bwMode="auto">
                <a:xfrm>
                  <a:off x="1728" y="0"/>
                  <a:ext cx="230" cy="207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720" y="360"/>
                    </a:cxn>
                    <a:cxn ang="0">
                      <a:pos x="720" y="540"/>
                    </a:cxn>
                    <a:cxn ang="0">
                      <a:pos x="540" y="720"/>
                    </a:cxn>
                    <a:cxn ang="0">
                      <a:pos x="105" y="720"/>
                    </a:cxn>
                    <a:cxn ang="0">
                      <a:pos x="0" y="540"/>
                    </a:cxn>
                  </a:cxnLst>
                  <a:rect l="0" t="0" r="r" b="b"/>
                  <a:pathLst>
                    <a:path w="720" h="72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720" y="360"/>
                      </a:lnTo>
                      <a:lnTo>
                        <a:pt x="720" y="540"/>
                      </a:lnTo>
                      <a:lnTo>
                        <a:pt x="540" y="720"/>
                      </a:lnTo>
                      <a:cubicBezTo>
                        <a:pt x="395" y="720"/>
                        <a:pt x="250" y="720"/>
                        <a:pt x="105" y="720"/>
                      </a:cubicBezTo>
                      <a:lnTo>
                        <a:pt x="0" y="54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sy="50000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vi-VN"/>
                </a:p>
              </p:txBody>
            </p:sp>
            <p:sp>
              <p:nvSpPr>
                <p:cNvPr id="41" name="Unknown Shape"/>
                <p:cNvSpPr>
                  <a:spLocks/>
                </p:cNvSpPr>
                <p:nvPr/>
              </p:nvSpPr>
              <p:spPr bwMode="auto">
                <a:xfrm>
                  <a:off x="2112" y="0"/>
                  <a:ext cx="202" cy="202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720" y="360"/>
                    </a:cxn>
                    <a:cxn ang="0">
                      <a:pos x="720" y="540"/>
                    </a:cxn>
                    <a:cxn ang="0">
                      <a:pos x="540" y="720"/>
                    </a:cxn>
                    <a:cxn ang="0">
                      <a:pos x="105" y="720"/>
                    </a:cxn>
                    <a:cxn ang="0">
                      <a:pos x="0" y="540"/>
                    </a:cxn>
                  </a:cxnLst>
                  <a:rect l="0" t="0" r="r" b="b"/>
                  <a:pathLst>
                    <a:path w="720" h="72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720" y="360"/>
                      </a:lnTo>
                      <a:lnTo>
                        <a:pt x="720" y="540"/>
                      </a:lnTo>
                      <a:lnTo>
                        <a:pt x="540" y="720"/>
                      </a:lnTo>
                      <a:cubicBezTo>
                        <a:pt x="395" y="720"/>
                        <a:pt x="250" y="720"/>
                        <a:pt x="105" y="720"/>
                      </a:cubicBezTo>
                      <a:lnTo>
                        <a:pt x="0" y="54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sy="50000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vi-VN"/>
                </a:p>
              </p:txBody>
            </p:sp>
            <p:sp>
              <p:nvSpPr>
                <p:cNvPr id="42" name="Unknown Shape"/>
                <p:cNvSpPr>
                  <a:spLocks/>
                </p:cNvSpPr>
                <p:nvPr/>
              </p:nvSpPr>
              <p:spPr bwMode="auto">
                <a:xfrm>
                  <a:off x="2831" y="0"/>
                  <a:ext cx="203" cy="196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720" y="360"/>
                    </a:cxn>
                    <a:cxn ang="0">
                      <a:pos x="720" y="540"/>
                    </a:cxn>
                    <a:cxn ang="0">
                      <a:pos x="540" y="720"/>
                    </a:cxn>
                    <a:cxn ang="0">
                      <a:pos x="105" y="720"/>
                    </a:cxn>
                    <a:cxn ang="0">
                      <a:pos x="0" y="540"/>
                    </a:cxn>
                  </a:cxnLst>
                  <a:rect l="0" t="0" r="r" b="b"/>
                  <a:pathLst>
                    <a:path w="720" h="72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720" y="360"/>
                      </a:lnTo>
                      <a:lnTo>
                        <a:pt x="720" y="540"/>
                      </a:lnTo>
                      <a:lnTo>
                        <a:pt x="540" y="720"/>
                      </a:lnTo>
                      <a:cubicBezTo>
                        <a:pt x="395" y="720"/>
                        <a:pt x="250" y="720"/>
                        <a:pt x="105" y="720"/>
                      </a:cubicBezTo>
                      <a:lnTo>
                        <a:pt x="0" y="54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sy="50000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vi-VN"/>
                </a:p>
              </p:txBody>
            </p:sp>
            <p:sp>
              <p:nvSpPr>
                <p:cNvPr id="43" name="Unknown Shape"/>
                <p:cNvSpPr>
                  <a:spLocks/>
                </p:cNvSpPr>
                <p:nvPr/>
              </p:nvSpPr>
              <p:spPr bwMode="auto">
                <a:xfrm>
                  <a:off x="2496" y="0"/>
                  <a:ext cx="203" cy="196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720" y="360"/>
                    </a:cxn>
                    <a:cxn ang="0">
                      <a:pos x="720" y="540"/>
                    </a:cxn>
                    <a:cxn ang="0">
                      <a:pos x="540" y="720"/>
                    </a:cxn>
                    <a:cxn ang="0">
                      <a:pos x="105" y="720"/>
                    </a:cxn>
                    <a:cxn ang="0">
                      <a:pos x="0" y="540"/>
                    </a:cxn>
                  </a:cxnLst>
                  <a:rect l="0" t="0" r="r" b="b"/>
                  <a:pathLst>
                    <a:path w="720" h="72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720" y="360"/>
                      </a:lnTo>
                      <a:lnTo>
                        <a:pt x="720" y="540"/>
                      </a:lnTo>
                      <a:lnTo>
                        <a:pt x="540" y="720"/>
                      </a:lnTo>
                      <a:cubicBezTo>
                        <a:pt x="395" y="720"/>
                        <a:pt x="250" y="720"/>
                        <a:pt x="105" y="720"/>
                      </a:cubicBezTo>
                      <a:lnTo>
                        <a:pt x="0" y="54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sy="50000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vi-VN"/>
                </a:p>
              </p:txBody>
            </p:sp>
            <p:sp>
              <p:nvSpPr>
                <p:cNvPr id="44" name="Unknown Shape"/>
                <p:cNvSpPr>
                  <a:spLocks/>
                </p:cNvSpPr>
                <p:nvPr/>
              </p:nvSpPr>
              <p:spPr bwMode="auto">
                <a:xfrm>
                  <a:off x="3216" y="0"/>
                  <a:ext cx="190" cy="190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720" y="360"/>
                    </a:cxn>
                    <a:cxn ang="0">
                      <a:pos x="720" y="540"/>
                    </a:cxn>
                    <a:cxn ang="0">
                      <a:pos x="540" y="720"/>
                    </a:cxn>
                    <a:cxn ang="0">
                      <a:pos x="105" y="720"/>
                    </a:cxn>
                    <a:cxn ang="0">
                      <a:pos x="0" y="540"/>
                    </a:cxn>
                  </a:cxnLst>
                  <a:rect l="0" t="0" r="r" b="b"/>
                  <a:pathLst>
                    <a:path w="720" h="72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720" y="360"/>
                      </a:lnTo>
                      <a:lnTo>
                        <a:pt x="720" y="540"/>
                      </a:lnTo>
                      <a:lnTo>
                        <a:pt x="540" y="720"/>
                      </a:lnTo>
                      <a:cubicBezTo>
                        <a:pt x="395" y="720"/>
                        <a:pt x="250" y="720"/>
                        <a:pt x="105" y="720"/>
                      </a:cubicBezTo>
                      <a:lnTo>
                        <a:pt x="0" y="54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sy="50000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vi-VN"/>
                </a:p>
              </p:txBody>
            </p:sp>
            <p:sp>
              <p:nvSpPr>
                <p:cNvPr id="45" name="Unknown Shape"/>
                <p:cNvSpPr>
                  <a:spLocks/>
                </p:cNvSpPr>
                <p:nvPr/>
              </p:nvSpPr>
              <p:spPr bwMode="auto">
                <a:xfrm>
                  <a:off x="3552" y="0"/>
                  <a:ext cx="170" cy="173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720" y="360"/>
                    </a:cxn>
                    <a:cxn ang="0">
                      <a:pos x="720" y="540"/>
                    </a:cxn>
                    <a:cxn ang="0">
                      <a:pos x="540" y="720"/>
                    </a:cxn>
                    <a:cxn ang="0">
                      <a:pos x="105" y="720"/>
                    </a:cxn>
                    <a:cxn ang="0">
                      <a:pos x="0" y="540"/>
                    </a:cxn>
                  </a:cxnLst>
                  <a:rect l="0" t="0" r="r" b="b"/>
                  <a:pathLst>
                    <a:path w="720" h="72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720" y="360"/>
                      </a:lnTo>
                      <a:lnTo>
                        <a:pt x="720" y="540"/>
                      </a:lnTo>
                      <a:lnTo>
                        <a:pt x="540" y="720"/>
                      </a:lnTo>
                      <a:cubicBezTo>
                        <a:pt x="395" y="720"/>
                        <a:pt x="250" y="720"/>
                        <a:pt x="105" y="720"/>
                      </a:cubicBezTo>
                      <a:lnTo>
                        <a:pt x="0" y="54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sy="50000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vi-VN"/>
                </a:p>
              </p:txBody>
            </p:sp>
            <p:sp>
              <p:nvSpPr>
                <p:cNvPr id="46" name="Unknown Shape"/>
                <p:cNvSpPr>
                  <a:spLocks/>
                </p:cNvSpPr>
                <p:nvPr/>
              </p:nvSpPr>
              <p:spPr bwMode="auto">
                <a:xfrm>
                  <a:off x="3888" y="0"/>
                  <a:ext cx="161" cy="161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720" y="360"/>
                    </a:cxn>
                    <a:cxn ang="0">
                      <a:pos x="720" y="540"/>
                    </a:cxn>
                    <a:cxn ang="0">
                      <a:pos x="540" y="720"/>
                    </a:cxn>
                    <a:cxn ang="0">
                      <a:pos x="105" y="720"/>
                    </a:cxn>
                    <a:cxn ang="0">
                      <a:pos x="0" y="540"/>
                    </a:cxn>
                  </a:cxnLst>
                  <a:rect l="0" t="0" r="r" b="b"/>
                  <a:pathLst>
                    <a:path w="720" h="72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720" y="360"/>
                      </a:lnTo>
                      <a:lnTo>
                        <a:pt x="720" y="540"/>
                      </a:lnTo>
                      <a:lnTo>
                        <a:pt x="540" y="720"/>
                      </a:lnTo>
                      <a:cubicBezTo>
                        <a:pt x="395" y="720"/>
                        <a:pt x="250" y="720"/>
                        <a:pt x="105" y="720"/>
                      </a:cubicBezTo>
                      <a:lnTo>
                        <a:pt x="0" y="54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sy="50000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vi-VN"/>
                </a:p>
              </p:txBody>
            </p:sp>
            <p:sp>
              <p:nvSpPr>
                <p:cNvPr id="47" name="Unknown Shape"/>
                <p:cNvSpPr>
                  <a:spLocks/>
                </p:cNvSpPr>
                <p:nvPr/>
              </p:nvSpPr>
              <p:spPr bwMode="auto">
                <a:xfrm>
                  <a:off x="4224" y="0"/>
                  <a:ext cx="150" cy="150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720" y="360"/>
                    </a:cxn>
                    <a:cxn ang="0">
                      <a:pos x="720" y="540"/>
                    </a:cxn>
                    <a:cxn ang="0">
                      <a:pos x="540" y="720"/>
                    </a:cxn>
                    <a:cxn ang="0">
                      <a:pos x="105" y="720"/>
                    </a:cxn>
                    <a:cxn ang="0">
                      <a:pos x="0" y="540"/>
                    </a:cxn>
                  </a:cxnLst>
                  <a:rect l="0" t="0" r="r" b="b"/>
                  <a:pathLst>
                    <a:path w="720" h="72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720" y="360"/>
                      </a:lnTo>
                      <a:lnTo>
                        <a:pt x="720" y="540"/>
                      </a:lnTo>
                      <a:lnTo>
                        <a:pt x="540" y="720"/>
                      </a:lnTo>
                      <a:cubicBezTo>
                        <a:pt x="395" y="720"/>
                        <a:pt x="250" y="720"/>
                        <a:pt x="105" y="720"/>
                      </a:cubicBezTo>
                      <a:lnTo>
                        <a:pt x="0" y="54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sy="50000" rotWithShape="0">
                    <a:srgbClr val="808080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vi-VN"/>
                </a:p>
              </p:txBody>
            </p:sp>
          </p:grpSp>
        </p:grpSp>
        <p:grpSp>
          <p:nvGrpSpPr>
            <p:cNvPr id="48" name="Group 40"/>
            <p:cNvGrpSpPr>
              <a:grpSpLocks/>
            </p:cNvGrpSpPr>
            <p:nvPr/>
          </p:nvGrpSpPr>
          <p:grpSpPr bwMode="auto">
            <a:xfrm>
              <a:off x="7391400" y="4038616"/>
              <a:ext cx="838200" cy="647700"/>
              <a:chOff x="0" y="0"/>
              <a:chExt cx="528" cy="408"/>
            </a:xfrm>
          </p:grpSpPr>
          <p:sp>
            <p:nvSpPr>
              <p:cNvPr id="49" name="Line 41"/>
              <p:cNvSpPr>
                <a:spLocks noChangeShapeType="1"/>
              </p:cNvSpPr>
              <p:nvPr/>
            </p:nvSpPr>
            <p:spPr bwMode="auto">
              <a:xfrm>
                <a:off x="0" y="0"/>
                <a:ext cx="528" cy="0"/>
              </a:xfrm>
              <a:prstGeom prst="line">
                <a:avLst/>
              </a:prstGeom>
              <a:noFill/>
              <a:ln w="76200">
                <a:solidFill>
                  <a:srgbClr val="00FF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50" name="WordArt 42"/>
              <p:cNvSpPr>
                <a:spLocks noChangeArrowheads="1" noChangeShapeType="1"/>
              </p:cNvSpPr>
              <p:nvPr/>
            </p:nvSpPr>
            <p:spPr bwMode="auto">
              <a:xfrm>
                <a:off x="48" y="96"/>
                <a:ext cx="474" cy="31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vi-VN" sz="2800" kern="10">
                    <a:ln w="9525">
                      <a:solidFill>
                        <a:srgbClr val="00FF00"/>
                      </a:solidFill>
                      <a:round/>
                      <a:headEnd/>
                      <a:tailEnd/>
                    </a:ln>
                    <a:solidFill>
                      <a:schemeClr val="hlink"/>
                    </a:solidFill>
                    <a:latin typeface="Arial"/>
                    <a:cs typeface="Arial"/>
                  </a:rPr>
                  <a:t>B5</a:t>
                </a:r>
              </a:p>
            </p:txBody>
          </p:sp>
        </p:grpSp>
        <p:grpSp>
          <p:nvGrpSpPr>
            <p:cNvPr id="51" name="Group 43"/>
            <p:cNvGrpSpPr>
              <a:grpSpLocks/>
            </p:cNvGrpSpPr>
            <p:nvPr/>
          </p:nvGrpSpPr>
          <p:grpSpPr bwMode="auto">
            <a:xfrm>
              <a:off x="5181600" y="4876816"/>
              <a:ext cx="2819400" cy="838200"/>
              <a:chOff x="0" y="0"/>
              <a:chExt cx="1776" cy="528"/>
            </a:xfrm>
          </p:grpSpPr>
          <p:sp>
            <p:nvSpPr>
              <p:cNvPr id="52" name="Line 44"/>
              <p:cNvSpPr>
                <a:spLocks noChangeShapeType="1"/>
              </p:cNvSpPr>
              <p:nvPr/>
            </p:nvSpPr>
            <p:spPr bwMode="auto">
              <a:xfrm flipV="1">
                <a:off x="1440" y="0"/>
                <a:ext cx="336" cy="528"/>
              </a:xfrm>
              <a:prstGeom prst="line">
                <a:avLst/>
              </a:prstGeom>
              <a:noFill/>
              <a:ln w="38100">
                <a:solidFill>
                  <a:schemeClr val="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53" name="Line 45"/>
              <p:cNvSpPr>
                <a:spLocks noChangeShapeType="1"/>
              </p:cNvSpPr>
              <p:nvPr/>
            </p:nvSpPr>
            <p:spPr bwMode="auto">
              <a:xfrm flipH="1">
                <a:off x="0" y="528"/>
                <a:ext cx="1440" cy="0"/>
              </a:xfrm>
              <a:prstGeom prst="line">
                <a:avLst/>
              </a:prstGeom>
              <a:noFill/>
              <a:ln w="38100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54" name="Rectangle 46"/>
              <p:cNvSpPr>
                <a:spLocks noChangeArrowheads="1"/>
              </p:cNvSpPr>
              <p:nvPr/>
            </p:nvSpPr>
            <p:spPr bwMode="auto">
              <a:xfrm>
                <a:off x="48" y="240"/>
                <a:ext cx="1344" cy="24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2000" b="1"/>
                  <a:t>Đối với màu nhũ</a:t>
                </a:r>
              </a:p>
            </p:txBody>
          </p:sp>
        </p:grpSp>
        <p:grpSp>
          <p:nvGrpSpPr>
            <p:cNvPr id="55" name="Group 47"/>
            <p:cNvGrpSpPr>
              <a:grpSpLocks noChangeAspect="1"/>
            </p:cNvGrpSpPr>
            <p:nvPr/>
          </p:nvGrpSpPr>
          <p:grpSpPr bwMode="auto">
            <a:xfrm>
              <a:off x="857224" y="990616"/>
              <a:ext cx="7572428" cy="914400"/>
              <a:chOff x="0" y="0"/>
              <a:chExt cx="5752" cy="1340"/>
            </a:xfrm>
          </p:grpSpPr>
          <p:pic>
            <p:nvPicPr>
              <p:cNvPr id="56" name="Picture 48" descr="P120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0269F"/>
                  </a:clrFrom>
                  <a:clrTo>
                    <a:srgbClr val="00269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344" cy="13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7" name="Picture 49" descr="P120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0269F"/>
                  </a:clrFrom>
                  <a:clrTo>
                    <a:srgbClr val="00269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24" y="0"/>
                <a:ext cx="1344" cy="13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8" name="Picture 50" descr="P120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0269F"/>
                  </a:clrFrom>
                  <a:clrTo>
                    <a:srgbClr val="00269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248" y="0"/>
                <a:ext cx="1344" cy="13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" name="Picture 51" descr="P120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0269F"/>
                  </a:clrFrom>
                  <a:clrTo>
                    <a:srgbClr val="00269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872" y="0"/>
                <a:ext cx="1344" cy="13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" name="Picture 52" descr="P120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0269F"/>
                  </a:clrFrom>
                  <a:clrTo>
                    <a:srgbClr val="00269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496" y="0"/>
                <a:ext cx="1344" cy="13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" name="Picture 53" descr="P120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0269F"/>
                  </a:clrFrom>
                  <a:clrTo>
                    <a:srgbClr val="00269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120" y="0"/>
                <a:ext cx="1344" cy="13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2" name="Picture 54" descr="P120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0269F"/>
                  </a:clrFrom>
                  <a:clrTo>
                    <a:srgbClr val="00269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744" y="0"/>
                <a:ext cx="1344" cy="13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3" name="Picture 55" descr="P120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00269F"/>
                  </a:clrFrom>
                  <a:clrTo>
                    <a:srgbClr val="00269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408" y="0"/>
                <a:ext cx="1344" cy="13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4" name="Group 56"/>
            <p:cNvGrpSpPr>
              <a:grpSpLocks/>
            </p:cNvGrpSpPr>
            <p:nvPr/>
          </p:nvGrpSpPr>
          <p:grpSpPr bwMode="auto">
            <a:xfrm>
              <a:off x="914400" y="2514616"/>
              <a:ext cx="1752600" cy="457200"/>
              <a:chOff x="0" y="0"/>
              <a:chExt cx="1488" cy="288"/>
            </a:xfrm>
          </p:grpSpPr>
          <p:sp>
            <p:nvSpPr>
              <p:cNvPr id="65" name="Line 57"/>
              <p:cNvSpPr>
                <a:spLocks noChangeShapeType="1"/>
              </p:cNvSpPr>
              <p:nvPr/>
            </p:nvSpPr>
            <p:spPr bwMode="auto">
              <a:xfrm>
                <a:off x="192" y="288"/>
                <a:ext cx="1296" cy="0"/>
              </a:xfrm>
              <a:prstGeom prst="line">
                <a:avLst/>
              </a:prstGeom>
              <a:noFill/>
              <a:ln w="57150">
                <a:solidFill>
                  <a:srgbClr val="FF99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66" name="Rectangle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08" cy="1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>
                    <a:latin typeface="Tahoma" pitchFamily="34" charset="0"/>
                  </a:rPr>
                  <a:t>Mài bóc sơn</a:t>
                </a:r>
              </a:p>
            </p:txBody>
          </p:sp>
        </p:grpSp>
        <p:grpSp>
          <p:nvGrpSpPr>
            <p:cNvPr id="67" name="Group 59"/>
            <p:cNvGrpSpPr>
              <a:grpSpLocks/>
            </p:cNvGrpSpPr>
            <p:nvPr/>
          </p:nvGrpSpPr>
          <p:grpSpPr bwMode="auto">
            <a:xfrm>
              <a:off x="2590800" y="2286016"/>
              <a:ext cx="1295400" cy="685800"/>
              <a:chOff x="0" y="0"/>
              <a:chExt cx="912" cy="384"/>
            </a:xfrm>
          </p:grpSpPr>
          <p:sp>
            <p:nvSpPr>
              <p:cNvPr id="68" name="Line 60"/>
              <p:cNvSpPr>
                <a:spLocks noChangeShapeType="1"/>
              </p:cNvSpPr>
              <p:nvPr/>
            </p:nvSpPr>
            <p:spPr bwMode="auto">
              <a:xfrm>
                <a:off x="0" y="384"/>
                <a:ext cx="912" cy="0"/>
              </a:xfrm>
              <a:prstGeom prst="line">
                <a:avLst/>
              </a:prstGeom>
              <a:noFill/>
              <a:ln w="57150">
                <a:solidFill>
                  <a:srgbClr val="FF99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69" name="Rectangle 61"/>
              <p:cNvSpPr>
                <a:spLocks noChangeArrowheads="1"/>
              </p:cNvSpPr>
              <p:nvPr/>
            </p:nvSpPr>
            <p:spPr bwMode="auto">
              <a:xfrm>
                <a:off x="48" y="0"/>
                <a:ext cx="864" cy="1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>
                    <a:latin typeface="Tahoma" pitchFamily="34" charset="0"/>
                  </a:rPr>
                  <a:t>Mài vát mép</a:t>
                </a:r>
              </a:p>
            </p:txBody>
          </p:sp>
        </p:grpSp>
        <p:grpSp>
          <p:nvGrpSpPr>
            <p:cNvPr id="70" name="Group 62"/>
            <p:cNvGrpSpPr>
              <a:grpSpLocks/>
            </p:cNvGrpSpPr>
            <p:nvPr/>
          </p:nvGrpSpPr>
          <p:grpSpPr bwMode="auto">
            <a:xfrm>
              <a:off x="3962400" y="2362216"/>
              <a:ext cx="2514600" cy="457200"/>
              <a:chOff x="0" y="0"/>
              <a:chExt cx="1104" cy="288"/>
            </a:xfrm>
          </p:grpSpPr>
          <p:sp>
            <p:nvSpPr>
              <p:cNvPr id="71" name="Line 63"/>
              <p:cNvSpPr>
                <a:spLocks noChangeShapeType="1"/>
              </p:cNvSpPr>
              <p:nvPr/>
            </p:nvSpPr>
            <p:spPr bwMode="auto">
              <a:xfrm>
                <a:off x="0" y="288"/>
                <a:ext cx="1104" cy="0"/>
              </a:xfrm>
              <a:prstGeom prst="line">
                <a:avLst/>
              </a:prstGeom>
              <a:noFill/>
              <a:ln w="57150">
                <a:solidFill>
                  <a:srgbClr val="FF99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72" name="Rectangle 64"/>
              <p:cNvSpPr>
                <a:spLocks noChangeArrowheads="1"/>
              </p:cNvSpPr>
              <p:nvPr/>
            </p:nvSpPr>
            <p:spPr bwMode="auto">
              <a:xfrm>
                <a:off x="48" y="0"/>
                <a:ext cx="1008" cy="19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dirty="0" err="1">
                    <a:latin typeface="Tahoma" pitchFamily="34" charset="0"/>
                  </a:rPr>
                  <a:t>Mài</a:t>
                </a:r>
                <a:r>
                  <a:rPr lang="en-US" dirty="0">
                    <a:latin typeface="Tahoma" pitchFamily="34" charset="0"/>
                  </a:rPr>
                  <a:t> </a:t>
                </a:r>
                <a:r>
                  <a:rPr lang="en-US" dirty="0" err="1">
                    <a:latin typeface="Tahoma" pitchFamily="34" charset="0"/>
                  </a:rPr>
                  <a:t>rộng</a:t>
                </a:r>
                <a:r>
                  <a:rPr lang="en-US" dirty="0">
                    <a:latin typeface="Tahoma" pitchFamily="34" charset="0"/>
                  </a:rPr>
                  <a:t> </a:t>
                </a:r>
                <a:r>
                  <a:rPr lang="en-US" dirty="0" err="1">
                    <a:latin typeface="Tahoma" pitchFamily="34" charset="0"/>
                  </a:rPr>
                  <a:t>mí</a:t>
                </a:r>
                <a:endParaRPr lang="en-US" dirty="0">
                  <a:latin typeface="Tahoma" pitchFamily="34" charset="0"/>
                </a:endParaRPr>
              </a:p>
            </p:txBody>
          </p:sp>
        </p:grpSp>
        <p:grpSp>
          <p:nvGrpSpPr>
            <p:cNvPr id="73" name="Group 65"/>
            <p:cNvGrpSpPr>
              <a:grpSpLocks/>
            </p:cNvGrpSpPr>
            <p:nvPr/>
          </p:nvGrpSpPr>
          <p:grpSpPr bwMode="auto">
            <a:xfrm>
              <a:off x="2133600" y="4800616"/>
              <a:ext cx="4800600" cy="914400"/>
              <a:chOff x="0" y="0"/>
              <a:chExt cx="3024" cy="576"/>
            </a:xfrm>
          </p:grpSpPr>
          <p:sp>
            <p:nvSpPr>
              <p:cNvPr id="74" name="Line 66"/>
              <p:cNvSpPr>
                <a:spLocks noChangeShapeType="1"/>
              </p:cNvSpPr>
              <p:nvPr/>
            </p:nvSpPr>
            <p:spPr bwMode="auto">
              <a:xfrm flipV="1">
                <a:off x="1584" y="0"/>
                <a:ext cx="1440" cy="192"/>
              </a:xfrm>
              <a:prstGeom prst="line">
                <a:avLst/>
              </a:prstGeom>
              <a:noFill/>
              <a:ln w="38100">
                <a:solidFill>
                  <a:schemeClr val="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75" name="Line 67"/>
              <p:cNvSpPr>
                <a:spLocks noChangeShapeType="1"/>
              </p:cNvSpPr>
              <p:nvPr/>
            </p:nvSpPr>
            <p:spPr bwMode="auto">
              <a:xfrm flipH="1">
                <a:off x="0" y="576"/>
                <a:ext cx="1440" cy="0"/>
              </a:xfrm>
              <a:prstGeom prst="line">
                <a:avLst/>
              </a:prstGeom>
              <a:noFill/>
              <a:ln w="38100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76" name="Rectangle 68"/>
              <p:cNvSpPr>
                <a:spLocks noChangeArrowheads="1"/>
              </p:cNvSpPr>
              <p:nvPr/>
            </p:nvSpPr>
            <p:spPr bwMode="auto">
              <a:xfrm>
                <a:off x="48" y="288"/>
                <a:ext cx="1344" cy="24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2000" b="1"/>
                  <a:t>Đối với thịt 2k</a:t>
                </a:r>
              </a:p>
            </p:txBody>
          </p:sp>
          <p:sp>
            <p:nvSpPr>
              <p:cNvPr id="77" name="Line 69"/>
              <p:cNvSpPr>
                <a:spLocks noChangeShapeType="1"/>
              </p:cNvSpPr>
              <p:nvPr/>
            </p:nvSpPr>
            <p:spPr bwMode="auto">
              <a:xfrm flipH="1">
                <a:off x="1440" y="192"/>
                <a:ext cx="144" cy="384"/>
              </a:xfrm>
              <a:prstGeom prst="line">
                <a:avLst/>
              </a:prstGeom>
              <a:noFill/>
              <a:ln w="38100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vi-VN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43638"/>
            <a:ext cx="9144000" cy="7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69"/>
          <p:cNvSpPr>
            <a:spLocks noChangeArrowheads="1"/>
          </p:cNvSpPr>
          <p:nvPr/>
        </p:nvSpPr>
        <p:spPr bwMode="auto">
          <a:xfrm>
            <a:off x="1714480" y="0"/>
            <a:ext cx="7429520" cy="490330"/>
          </a:xfrm>
          <a:prstGeom prst="rect">
            <a:avLst/>
          </a:prstGeom>
          <a:gradFill rotWithShape="0">
            <a:gsLst>
              <a:gs pos="0">
                <a:srgbClr val="333399"/>
              </a:gs>
              <a:gs pos="50000">
                <a:srgbClr val="333399">
                  <a:gamma/>
                  <a:tint val="0"/>
                  <a:invGamma/>
                </a:srgbClr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/>
            <a:r>
              <a:rPr lang="en-US" sz="1400" b="1" dirty="0" smtClean="0"/>
              <a:t>7 – PHÂN LOẠI MÁY MÀI</a:t>
            </a:r>
            <a:endParaRPr lang="vi-VN" sz="1400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6334539"/>
            <a:ext cx="1785918" cy="523461"/>
            <a:chOff x="0" y="6334539"/>
            <a:chExt cx="1785918" cy="523461"/>
          </a:xfrm>
        </p:grpSpPr>
        <p:pic>
          <p:nvPicPr>
            <p:cNvPr id="7" name="Picture 2" descr="Unbenannt-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6334539"/>
              <a:ext cx="1252538" cy="523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57290" y="6352113"/>
              <a:ext cx="428628" cy="505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" name="Group 18"/>
          <p:cNvGrpSpPr/>
          <p:nvPr/>
        </p:nvGrpSpPr>
        <p:grpSpPr>
          <a:xfrm>
            <a:off x="0" y="1428736"/>
            <a:ext cx="8382000" cy="4530725"/>
            <a:chOff x="0" y="1428736"/>
            <a:chExt cx="8382000" cy="4530725"/>
          </a:xfrm>
        </p:grpSpPr>
        <p:sp>
          <p:nvSpPr>
            <p:cNvPr id="9" name="Rectangle 2"/>
            <p:cNvSpPr txBox="1">
              <a:spLocks noChangeArrowheads="1"/>
            </p:cNvSpPr>
            <p:nvPr/>
          </p:nvSpPr>
          <p:spPr>
            <a:xfrm>
              <a:off x="0" y="1428736"/>
              <a:ext cx="4038600" cy="4530725"/>
            </a:xfrm>
            <a:prstGeom prst="rect">
              <a:avLst/>
            </a:prstGeom>
          </p:spPr>
          <p:txBody>
            <a:bodyPr/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MÁY</a:t>
              </a:r>
              <a:r>
                <a:rPr kumimoji="0" lang="en-US" sz="2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MÀI TÁC ĐỘNG ĐƠN</a:t>
              </a:r>
              <a:endPara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10" name="Group 3"/>
            <p:cNvGrpSpPr>
              <a:grpSpLocks/>
            </p:cNvGrpSpPr>
            <p:nvPr/>
          </p:nvGrpSpPr>
          <p:grpSpPr bwMode="auto">
            <a:xfrm>
              <a:off x="228600" y="2071678"/>
              <a:ext cx="3962400" cy="3201983"/>
              <a:chOff x="0" y="0"/>
              <a:chExt cx="2496" cy="2692"/>
            </a:xfrm>
          </p:grpSpPr>
          <p:pic>
            <p:nvPicPr>
              <p:cNvPr id="11" name="Picture 4" descr="Rotary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0" y="292"/>
                <a:ext cx="2496" cy="2400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sp>
            <p:nvSpPr>
              <p:cNvPr id="12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96" cy="28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2400" dirty="0" err="1">
                    <a:latin typeface="Tahoma" pitchFamily="34" charset="0"/>
                  </a:rPr>
                  <a:t>Mài</a:t>
                </a:r>
                <a:r>
                  <a:rPr lang="en-US" sz="2400" dirty="0">
                    <a:latin typeface="Tahoma" pitchFamily="34" charset="0"/>
                  </a:rPr>
                  <a:t> </a:t>
                </a:r>
                <a:r>
                  <a:rPr lang="en-US" sz="2400" dirty="0" err="1">
                    <a:latin typeface="Tahoma" pitchFamily="34" charset="0"/>
                  </a:rPr>
                  <a:t>bóc</a:t>
                </a:r>
                <a:r>
                  <a:rPr lang="en-US" sz="2400" dirty="0">
                    <a:latin typeface="Tahoma" pitchFamily="34" charset="0"/>
                  </a:rPr>
                  <a:t> </a:t>
                </a:r>
                <a:r>
                  <a:rPr lang="en-US" sz="2400" dirty="0" err="1">
                    <a:latin typeface="Tahoma" pitchFamily="34" charset="0"/>
                  </a:rPr>
                  <a:t>lớp</a:t>
                </a:r>
                <a:r>
                  <a:rPr lang="en-US" sz="2400" dirty="0">
                    <a:latin typeface="Tahoma" pitchFamily="34" charset="0"/>
                  </a:rPr>
                  <a:t> </a:t>
                </a:r>
                <a:r>
                  <a:rPr lang="en-US" sz="2400" dirty="0" err="1">
                    <a:latin typeface="Tahoma" pitchFamily="34" charset="0"/>
                  </a:rPr>
                  <a:t>sơn</a:t>
                </a:r>
                <a:r>
                  <a:rPr lang="en-US" sz="2400" dirty="0">
                    <a:latin typeface="Tahoma" pitchFamily="34" charset="0"/>
                  </a:rPr>
                  <a:t> P120</a:t>
                </a:r>
              </a:p>
            </p:txBody>
          </p:sp>
        </p:grpSp>
        <p:grpSp>
          <p:nvGrpSpPr>
            <p:cNvPr id="13" name="Group 6"/>
            <p:cNvGrpSpPr>
              <a:grpSpLocks/>
            </p:cNvGrpSpPr>
            <p:nvPr/>
          </p:nvGrpSpPr>
          <p:grpSpPr bwMode="auto">
            <a:xfrm>
              <a:off x="4953000" y="1428736"/>
              <a:ext cx="3429000" cy="2438400"/>
              <a:chOff x="0" y="0"/>
              <a:chExt cx="1968" cy="1680"/>
            </a:xfrm>
          </p:grpSpPr>
          <p:pic>
            <p:nvPicPr>
              <p:cNvPr id="14" name="Picture 7" descr="krassen1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288"/>
                <a:ext cx="1968" cy="139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sp>
            <p:nvSpPr>
              <p:cNvPr id="15" name="Rectangle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68" cy="28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2400">
                    <a:latin typeface="Tahoma" pitchFamily="34" charset="0"/>
                  </a:rPr>
                  <a:t>Độ xước khi mài</a:t>
                </a:r>
              </a:p>
            </p:txBody>
          </p:sp>
        </p:grpSp>
        <p:grpSp>
          <p:nvGrpSpPr>
            <p:cNvPr id="16" name="Group 9"/>
            <p:cNvGrpSpPr>
              <a:grpSpLocks/>
            </p:cNvGrpSpPr>
            <p:nvPr/>
          </p:nvGrpSpPr>
          <p:grpSpPr bwMode="auto">
            <a:xfrm>
              <a:off x="5715000" y="3943336"/>
              <a:ext cx="1981200" cy="1951038"/>
              <a:chOff x="0" y="0"/>
              <a:chExt cx="1248" cy="1229"/>
            </a:xfrm>
          </p:grpSpPr>
          <p:pic>
            <p:nvPicPr>
              <p:cNvPr id="17" name="Picture 10"/>
              <p:cNvPicPr>
                <a:picLocks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0" y="288"/>
                <a:ext cx="1248" cy="941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sp>
            <p:nvSpPr>
              <p:cNvPr id="18" name="Rectangle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8" cy="28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2400">
                    <a:latin typeface="Tahoma" pitchFamily="34" charset="0"/>
                  </a:rPr>
                  <a:t>Cơ chế mài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43638"/>
            <a:ext cx="9144000" cy="7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69"/>
          <p:cNvSpPr>
            <a:spLocks noChangeArrowheads="1"/>
          </p:cNvSpPr>
          <p:nvPr/>
        </p:nvSpPr>
        <p:spPr bwMode="auto">
          <a:xfrm>
            <a:off x="1714480" y="0"/>
            <a:ext cx="7429520" cy="490330"/>
          </a:xfrm>
          <a:prstGeom prst="rect">
            <a:avLst/>
          </a:prstGeom>
          <a:gradFill rotWithShape="0">
            <a:gsLst>
              <a:gs pos="0">
                <a:srgbClr val="333399"/>
              </a:gs>
              <a:gs pos="50000">
                <a:srgbClr val="333399">
                  <a:gamma/>
                  <a:tint val="0"/>
                  <a:invGamma/>
                </a:srgbClr>
              </a:gs>
              <a:gs pos="100000">
                <a:srgbClr val="333399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/>
            <a:r>
              <a:rPr lang="en-US" sz="1400" b="1" dirty="0" smtClean="0"/>
              <a:t>7 – PHÂN LOẠI MÁY MÀI (</a:t>
            </a:r>
            <a:r>
              <a:rPr lang="en-US" sz="1400" b="1" dirty="0" err="1"/>
              <a:t>t</a:t>
            </a:r>
            <a:r>
              <a:rPr lang="en-US" sz="1400" b="1" dirty="0" err="1" smtClean="0"/>
              <a:t>iếp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theo</a:t>
            </a:r>
            <a:r>
              <a:rPr lang="en-US" sz="1400" b="1" dirty="0" smtClean="0"/>
              <a:t>)</a:t>
            </a:r>
            <a:endParaRPr lang="vi-VN" sz="1400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6334539"/>
            <a:ext cx="1785918" cy="523461"/>
            <a:chOff x="0" y="6334539"/>
            <a:chExt cx="1785918" cy="523461"/>
          </a:xfrm>
        </p:grpSpPr>
        <p:pic>
          <p:nvPicPr>
            <p:cNvPr id="7" name="Picture 2" descr="Unbenannt-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6334539"/>
              <a:ext cx="1252538" cy="523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57290" y="6352113"/>
              <a:ext cx="428628" cy="505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" name="Group 18"/>
          <p:cNvGrpSpPr/>
          <p:nvPr/>
        </p:nvGrpSpPr>
        <p:grpSpPr>
          <a:xfrm>
            <a:off x="0" y="1071546"/>
            <a:ext cx="8686800" cy="4530725"/>
            <a:chOff x="0" y="1071546"/>
            <a:chExt cx="8686800" cy="4530725"/>
          </a:xfrm>
        </p:grpSpPr>
        <p:sp>
          <p:nvSpPr>
            <p:cNvPr id="9" name="Rectangle 2"/>
            <p:cNvSpPr txBox="1">
              <a:spLocks noChangeArrowheads="1"/>
            </p:cNvSpPr>
            <p:nvPr/>
          </p:nvSpPr>
          <p:spPr>
            <a:xfrm>
              <a:off x="0" y="1071546"/>
              <a:ext cx="4038600" cy="4530725"/>
            </a:xfrm>
            <a:prstGeom prst="rect">
              <a:avLst/>
            </a:prstGeom>
          </p:spPr>
          <p:txBody>
            <a:bodyPr/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MÁY</a:t>
              </a:r>
              <a:r>
                <a:rPr kumimoji="0" lang="en-US" sz="2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itchFamily="34" charset="0"/>
                  <a:ea typeface="Tahoma" pitchFamily="34" charset="0"/>
                  <a:cs typeface="Tahoma" pitchFamily="34" charset="0"/>
                </a:rPr>
                <a:t> MÀI TÁC ĐỘNG KÉP</a:t>
              </a:r>
              <a:endPara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10" name="Group 3"/>
            <p:cNvGrpSpPr>
              <a:grpSpLocks/>
            </p:cNvGrpSpPr>
            <p:nvPr/>
          </p:nvGrpSpPr>
          <p:grpSpPr bwMode="auto">
            <a:xfrm>
              <a:off x="457200" y="2062146"/>
              <a:ext cx="4038600" cy="3429000"/>
              <a:chOff x="0" y="0"/>
              <a:chExt cx="2448" cy="2448"/>
            </a:xfrm>
          </p:grpSpPr>
          <p:pic>
            <p:nvPicPr>
              <p:cNvPr id="11" name="Picture 4" descr="GD machine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0" y="288"/>
                <a:ext cx="2448" cy="2160"/>
              </a:xfrm>
              <a:prstGeom prst="rect">
                <a:avLst/>
              </a:prstGeom>
              <a:noFill/>
              <a:ln w="12700">
                <a:solidFill>
                  <a:schemeClr val="accent1"/>
                </a:solidFill>
                <a:miter lim="800000"/>
                <a:headEnd/>
                <a:tailEnd/>
              </a:ln>
            </p:spPr>
          </p:pic>
          <p:sp>
            <p:nvSpPr>
              <p:cNvPr id="12" name="Rectangle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48" cy="28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240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Mài vát mép P120</a:t>
                </a:r>
              </a:p>
            </p:txBody>
          </p:sp>
        </p:grpSp>
        <p:grpSp>
          <p:nvGrpSpPr>
            <p:cNvPr id="13" name="Group 6"/>
            <p:cNvGrpSpPr>
              <a:grpSpLocks/>
            </p:cNvGrpSpPr>
            <p:nvPr/>
          </p:nvGrpSpPr>
          <p:grpSpPr bwMode="auto">
            <a:xfrm>
              <a:off x="4648200" y="1071546"/>
              <a:ext cx="4038600" cy="2514600"/>
              <a:chOff x="0" y="0"/>
              <a:chExt cx="1920" cy="1832"/>
            </a:xfrm>
          </p:grpSpPr>
          <p:pic>
            <p:nvPicPr>
              <p:cNvPr id="14" name="Picture 7" descr="planetair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288"/>
                <a:ext cx="1912" cy="1544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sp>
            <p:nvSpPr>
              <p:cNvPr id="15" name="Rectangle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20" cy="28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2400">
                    <a:latin typeface="Tahoma" pitchFamily="34" charset="0"/>
                  </a:rPr>
                  <a:t>Độ xước khi mài</a:t>
                </a:r>
              </a:p>
            </p:txBody>
          </p:sp>
        </p:grpSp>
        <p:grpSp>
          <p:nvGrpSpPr>
            <p:cNvPr id="16" name="Group 9"/>
            <p:cNvGrpSpPr>
              <a:grpSpLocks/>
            </p:cNvGrpSpPr>
            <p:nvPr/>
          </p:nvGrpSpPr>
          <p:grpSpPr bwMode="auto">
            <a:xfrm>
              <a:off x="5791200" y="3662346"/>
              <a:ext cx="1828800" cy="1905000"/>
              <a:chOff x="0" y="0"/>
              <a:chExt cx="1104" cy="1296"/>
            </a:xfrm>
          </p:grpSpPr>
          <p:sp>
            <p:nvSpPr>
              <p:cNvPr id="17" name="Rectangle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04" cy="28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2400">
                    <a:latin typeface="Tahoma" pitchFamily="34" charset="0"/>
                  </a:rPr>
                  <a:t>Cơ chế mài</a:t>
                </a:r>
              </a:p>
            </p:txBody>
          </p:sp>
          <p:pic>
            <p:nvPicPr>
              <p:cNvPr id="18" name="Picture 11"/>
              <p:cNvPicPr>
                <a:picLocks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0" y="288"/>
                <a:ext cx="1104" cy="1008"/>
              </a:xfrm>
              <a:prstGeom prst="rect">
                <a:avLst/>
              </a:prstGeom>
              <a:solidFill>
                <a:schemeClr val="bg1"/>
              </a:solidFill>
              <a:ln w="22225">
                <a:solidFill>
                  <a:schemeClr val="tx1"/>
                </a:solidFill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</TotalTime>
  <Words>1053</Words>
  <Application>Microsoft Office PowerPoint</Application>
  <PresentationFormat>On-screen Show (4:3)</PresentationFormat>
  <Paragraphs>219</Paragraphs>
  <Slides>20</Slides>
  <Notes>0</Notes>
  <HiddenSlides>0</HiddenSlides>
  <MMClips>20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haind</dc:creator>
  <cp:lastModifiedBy>haind</cp:lastModifiedBy>
  <cp:revision>51</cp:revision>
  <dcterms:created xsi:type="dcterms:W3CDTF">2011-05-19T09:37:52Z</dcterms:created>
  <dcterms:modified xsi:type="dcterms:W3CDTF">2012-02-11T10:04:52Z</dcterms:modified>
</cp:coreProperties>
</file>